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2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embeddedFontLst>
    <p:embeddedFont>
      <p:font typeface="Average" pitchFamily="2" charset="77"/>
      <p:regular r:id="rId22"/>
    </p:embeddedFont>
    <p:embeddedFont>
      <p:font typeface="IBM Plex Sans" panose="020B0503050203000203" pitchFamily="34" charset="0"/>
      <p:regular r:id="rId23"/>
      <p:bold r:id="rId24"/>
      <p:italic r:id="rId25"/>
      <p:boldItalic r:id="rId26"/>
    </p:embeddedFont>
    <p:embeddedFont>
      <p:font typeface="IBM Plex Sans Medium" panose="020F0502020204030204" pitchFamily="34" charset="0"/>
      <p:regular r:id="rId27"/>
      <p:bold r:id="rId28"/>
      <p:italic r:id="rId29"/>
      <p:boldItalic r:id="rId30"/>
    </p:embeddedFont>
    <p:embeddedFont>
      <p:font typeface="IBM Plex Sans SemiBold" panose="020F0502020204030204" pitchFamily="34" charset="0"/>
      <p:regular r:id="rId31"/>
      <p:bold r:id="rId32"/>
      <p:italic r:id="rId33"/>
      <p:boldItalic r:id="rId34"/>
    </p:embeddedFont>
    <p:embeddedFont>
      <p:font typeface="IBM Plex Serif" panose="02060503050406000203" pitchFamily="18" charset="77"/>
      <p:regular r:id="rId35"/>
      <p:bold r:id="rId36"/>
      <p:italic r:id="rId37"/>
      <p:boldItalic r:id="rId38"/>
    </p:embeddedFont>
    <p:embeddedFont>
      <p:font typeface="Inter" panose="02000503000000020004" pitchFamily="2" charset="0"/>
      <p:regular r:id="rId39"/>
      <p:bold r:id="rId40"/>
      <p:italic r:id="rId41"/>
      <p:boldItalic r:id="rId42"/>
    </p:embeddedFont>
    <p:embeddedFont>
      <p:font typeface="Inter ExtraBold" panose="02000503000000020004" pitchFamily="2" charset="0"/>
      <p:regular r:id="rId43"/>
      <p:bold r:id="rId44"/>
      <p:italic r:id="rId45"/>
      <p:boldItalic r:id="rId46"/>
    </p:embeddedFont>
    <p:embeddedFont>
      <p:font typeface="Inter Medium" panose="02000503000000020004" pitchFamily="2" charset="0"/>
      <p:regular r:id="rId47"/>
      <p:bold r:id="rId48"/>
      <p:italic r:id="rId49"/>
      <p:boldItalic r:id="rId50"/>
    </p:embeddedFont>
    <p:embeddedFont>
      <p:font typeface="Inter SemiBold" panose="02000503000000020004" pitchFamily="2" charset="0"/>
      <p:regular r:id="rId51"/>
      <p:bold r:id="rId52"/>
      <p:italic r:id="rId53"/>
      <p:boldItalic r:id="rId54"/>
    </p:embeddedFont>
    <p:embeddedFont>
      <p:font typeface="Lexend Exa" pitchFamily="2" charset="77"/>
      <p:regular r:id="rId55"/>
      <p:bold r:id="rId56"/>
    </p:embeddedFont>
    <p:embeddedFont>
      <p:font typeface="Proxima Nova" panose="02000506030000020004" pitchFamily="2" charset="0"/>
      <p:regular r:id="rId57"/>
      <p:bold r:id="rId58"/>
      <p:italic r:id="rId59"/>
      <p:boldItalic r:id="rId60"/>
    </p:embeddedFont>
    <p:embeddedFont>
      <p:font typeface="Rajdhani" panose="02000000000000000000" pitchFamily="2" charset="77"/>
      <p:regular r:id="rId61"/>
      <p:bold r:id="rId62"/>
    </p:embeddedFont>
    <p:embeddedFont>
      <p:font typeface="Roboto" panose="02000000000000000000" pitchFamily="2" charset="0"/>
      <p:regular r:id="rId63"/>
      <p:bold r:id="rId64"/>
      <p:italic r:id="rId65"/>
      <p:boldItalic r:id="rId66"/>
    </p:embeddedFont>
    <p:embeddedFont>
      <p:font typeface="Source Sans Pro" panose="020B0503030403020204" pitchFamily="34" charset="0"/>
      <p:regular r:id="rId67"/>
      <p:bold r:id="rId68"/>
      <p:italic r:id="rId69"/>
      <p:boldItalic r:id="rId70"/>
    </p:embeddedFont>
    <p:embeddedFont>
      <p:font typeface="Source Serif Pro" panose="02040603050405020204" pitchFamily="18" charset="0"/>
      <p:regular r:id="rId71"/>
      <p:bold r:id="rId7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720"/>
  </p:normalViewPr>
  <p:slideViewPr>
    <p:cSldViewPr snapToGrid="0">
      <p:cViewPr varScale="1">
        <p:scale>
          <a:sx n="136" d="100"/>
          <a:sy n="136" d="100"/>
        </p:scale>
        <p:origin x="864" y="1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font" Target="fonts/font5.fntdata"/><Relationship Id="rId21" Type="http://schemas.openxmlformats.org/officeDocument/2006/relationships/notesMaster" Target="notesMasters/notesMaster1.xml"/><Relationship Id="rId42" Type="http://schemas.openxmlformats.org/officeDocument/2006/relationships/font" Target="fonts/font21.fntdata"/><Relationship Id="rId47" Type="http://schemas.openxmlformats.org/officeDocument/2006/relationships/font" Target="fonts/font26.fntdata"/><Relationship Id="rId63" Type="http://schemas.openxmlformats.org/officeDocument/2006/relationships/font" Target="fonts/font42.fntdata"/><Relationship Id="rId68" Type="http://schemas.openxmlformats.org/officeDocument/2006/relationships/font" Target="fonts/font4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font" Target="fonts/font24.fntdata"/><Relationship Id="rId53" Type="http://schemas.openxmlformats.org/officeDocument/2006/relationships/font" Target="fonts/font32.fntdata"/><Relationship Id="rId58" Type="http://schemas.openxmlformats.org/officeDocument/2006/relationships/font" Target="fonts/font37.fntdata"/><Relationship Id="rId66" Type="http://schemas.openxmlformats.org/officeDocument/2006/relationships/font" Target="fonts/font45.fntdata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font" Target="fonts/font40.fntdata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schemas.openxmlformats.org/officeDocument/2006/relationships/font" Target="fonts/font22.fntdata"/><Relationship Id="rId48" Type="http://schemas.openxmlformats.org/officeDocument/2006/relationships/font" Target="fonts/font27.fntdata"/><Relationship Id="rId56" Type="http://schemas.openxmlformats.org/officeDocument/2006/relationships/font" Target="fonts/font35.fntdata"/><Relationship Id="rId64" Type="http://schemas.openxmlformats.org/officeDocument/2006/relationships/font" Target="fonts/font43.fntdata"/><Relationship Id="rId69" Type="http://schemas.openxmlformats.org/officeDocument/2006/relationships/font" Target="fonts/font48.fntdata"/><Relationship Id="rId8" Type="http://schemas.openxmlformats.org/officeDocument/2006/relationships/slide" Target="slides/slide7.xml"/><Relationship Id="rId51" Type="http://schemas.openxmlformats.org/officeDocument/2006/relationships/font" Target="fonts/font30.fntdata"/><Relationship Id="rId72" Type="http://schemas.openxmlformats.org/officeDocument/2006/relationships/font" Target="fonts/font51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font" Target="fonts/font25.fntdata"/><Relationship Id="rId59" Type="http://schemas.openxmlformats.org/officeDocument/2006/relationships/font" Target="fonts/font38.fntdata"/><Relationship Id="rId67" Type="http://schemas.openxmlformats.org/officeDocument/2006/relationships/font" Target="fonts/font46.fntdata"/><Relationship Id="rId20" Type="http://schemas.openxmlformats.org/officeDocument/2006/relationships/slide" Target="slides/slide19.xml"/><Relationship Id="rId41" Type="http://schemas.openxmlformats.org/officeDocument/2006/relationships/font" Target="fonts/font20.fntdata"/><Relationship Id="rId54" Type="http://schemas.openxmlformats.org/officeDocument/2006/relationships/font" Target="fonts/font33.fntdata"/><Relationship Id="rId62" Type="http://schemas.openxmlformats.org/officeDocument/2006/relationships/font" Target="fonts/font41.fntdata"/><Relationship Id="rId70" Type="http://schemas.openxmlformats.org/officeDocument/2006/relationships/font" Target="fonts/font49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49" Type="http://schemas.openxmlformats.org/officeDocument/2006/relationships/font" Target="fonts/font28.fntdata"/><Relationship Id="rId57" Type="http://schemas.openxmlformats.org/officeDocument/2006/relationships/font" Target="fonts/font36.fntdata"/><Relationship Id="rId10" Type="http://schemas.openxmlformats.org/officeDocument/2006/relationships/slide" Target="slides/slide9.xml"/><Relationship Id="rId31" Type="http://schemas.openxmlformats.org/officeDocument/2006/relationships/font" Target="fonts/font10.fntdata"/><Relationship Id="rId44" Type="http://schemas.openxmlformats.org/officeDocument/2006/relationships/font" Target="fonts/font23.fntdata"/><Relationship Id="rId52" Type="http://schemas.openxmlformats.org/officeDocument/2006/relationships/font" Target="fonts/font31.fntdata"/><Relationship Id="rId60" Type="http://schemas.openxmlformats.org/officeDocument/2006/relationships/font" Target="fonts/font39.fntdata"/><Relationship Id="rId65" Type="http://schemas.openxmlformats.org/officeDocument/2006/relationships/font" Target="fonts/font44.fntdata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font" Target="fonts/font18.fntdata"/><Relationship Id="rId34" Type="http://schemas.openxmlformats.org/officeDocument/2006/relationships/font" Target="fonts/font13.fntdata"/><Relationship Id="rId50" Type="http://schemas.openxmlformats.org/officeDocument/2006/relationships/font" Target="fonts/font29.fntdata"/><Relationship Id="rId55" Type="http://schemas.openxmlformats.org/officeDocument/2006/relationships/font" Target="fonts/font34.fntdata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font" Target="fonts/font50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2" name="Google Shape;702;g3514c68957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3" name="Google Shape;703;g3514c68957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Sherrill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" name="Google Shape;842;g3452d943174_2_1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3" name="Google Shape;843;g3452d943174_2_1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Sherrill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Explore how generative AI is reshaping teaching, learning, and research through hands-on tools, real-world examples, and conversations about ethics, equity, and educational innovation.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7" name="Google Shape;857;g351f45769bc_0_23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8" name="Google Shape;858;g351f45769bc_0_23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Sherrill</a:t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" name="Google Shape;873;g351f45769bc_0_23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4" name="Google Shape;874;g351f45769bc_0_23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Todd</a:t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g345429746e7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1" name="Google Shape;891;g345429746e7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Todd</a:t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452d943174_2_2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452d943174_2_2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Todd and Sherrill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Explore how generative AI is reshaping teaching, learning, and research through hands-on tools, real-world examples, and conversations about ethics, equity, and educational innovation.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2af6cbf9c8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3" name="Google Shape;923;g2af6cbf9c8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" name="Google Shape;939;g35a12b18d7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0" name="Google Shape;940;g35a12b18d7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5" name="Google Shape;955;g3452d943174_2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56" name="Google Shape;956;g3452d943174_2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1" name="Google Shape;971;g3754fad160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2" name="Google Shape;972;g3754fad160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g3754e28078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7" name="Google Shape;977;g3754e28078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9" name="Google Shape;709;g351f45769bc_0_12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0" name="Google Shape;710;g351f45769bc_0_12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Todd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Explore how generative AI is reshaping teaching, learning, and research through hands-on tools, real-world examples, and conversations about ethics, equity, and educational innovation.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4" name="Google Shape;724;g3452d943174_2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5" name="Google Shape;725;g3452d943174_2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Todd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" name="Google Shape;739;g3452d943174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0" name="Google Shape;740;g3452d943174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Sherrill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Explore how generative AI is reshaping teaching, learning, and research through hands-on tools, real-world examples, and conversations about ethics, equity, and educational innovation.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4" name="Google Shape;754;g351f45769bc_0_1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5" name="Google Shape;755;g351f45769bc_0_1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r>
              <a:rPr lang="en-US"/>
              <a:t>Sherrill</a:t>
            </a:r>
            <a:endParaRPr/>
          </a:p>
        </p:txBody>
      </p:sp>
      <p:sp>
        <p:nvSpPr>
          <p:cNvPr id="756" name="Google Shape;756;g351f45769bc_0_130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" name="Google Shape;771;g351f45769bc_0_1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72" name="Google Shape;772;g351f45769bc_0_1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Todd</a:t>
            </a:r>
            <a:endParaRPr/>
          </a:p>
        </p:txBody>
      </p:sp>
      <p:sp>
        <p:nvSpPr>
          <p:cNvPr id="773" name="Google Shape;773;g351f45769bc_0_13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" name="Google Shape;790;g351f45769bc_0_13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91" name="Google Shape;791;g351f45769bc_0_13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/>
              <a:t>Todd</a:t>
            </a:r>
            <a:endParaRPr/>
          </a:p>
        </p:txBody>
      </p:sp>
      <p:sp>
        <p:nvSpPr>
          <p:cNvPr id="792" name="Google Shape;792;g351f45769bc_0_132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" name="Google Shape;811;g3529c67870f_0_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2" name="Google Shape;812;g3529c67870f_0_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Sherrill</a:t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" name="Google Shape;827;g3452d943174_2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8" name="Google Shape;828;g3452d943174_2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Todd</a:t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1pPr>
            <a:lvl2pPr marL="914400" lvl="1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2pPr>
            <a:lvl3pPr marL="1371600" lvl="2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3pPr>
            <a:lvl4pPr marL="1828800" lvl="3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4pPr>
            <a:lvl5pPr marL="2286000" lvl="4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5pPr>
            <a:lvl6pPr marL="2743200" lvl="5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■"/>
              <a:defRPr/>
            </a:lvl6pPr>
            <a:lvl7pPr marL="3200400" lvl="6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/>
            </a:lvl7pPr>
            <a:lvl8pPr marL="3657600" lvl="7" indent="-342900" algn="l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Char char="○"/>
              <a:defRPr/>
            </a:lvl8pPr>
            <a:lvl9pPr marL="4114800" lvl="8" indent="-34290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8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ix columns">
  <p:cSld name="CUSTOM_8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/>
          <p:nvPr/>
        </p:nvSpPr>
        <p:spPr>
          <a:xfrm rot="5400000">
            <a:off x="7639028" y="2385101"/>
            <a:ext cx="2453710" cy="556251"/>
          </a:xfrm>
          <a:custGeom>
            <a:avLst/>
            <a:gdLst/>
            <a:ahLst/>
            <a:cxnLst/>
            <a:rect l="l" t="t" r="r" b="b"/>
            <a:pathLst>
              <a:path w="68794" h="15095" extrusionOk="0">
                <a:moveTo>
                  <a:pt x="68505" y="1"/>
                </a:moveTo>
                <a:cubicBezTo>
                  <a:pt x="68389" y="73"/>
                  <a:pt x="68355" y="226"/>
                  <a:pt x="68427" y="342"/>
                </a:cubicBezTo>
                <a:cubicBezTo>
                  <a:pt x="68473" y="417"/>
                  <a:pt x="68552" y="458"/>
                  <a:pt x="68634" y="458"/>
                </a:cubicBezTo>
                <a:cubicBezTo>
                  <a:pt x="68680" y="458"/>
                  <a:pt x="68727" y="445"/>
                  <a:pt x="68768" y="418"/>
                </a:cubicBezTo>
                <a:cubicBezTo>
                  <a:pt x="68781" y="208"/>
                  <a:pt x="68790" y="73"/>
                  <a:pt x="68793" y="23"/>
                </a:cubicBezTo>
                <a:cubicBezTo>
                  <a:pt x="68793" y="10"/>
                  <a:pt x="68793" y="1"/>
                  <a:pt x="68793" y="1"/>
                </a:cubicBezTo>
                <a:close/>
                <a:moveTo>
                  <a:pt x="213" y="1"/>
                </a:moveTo>
                <a:cubicBezTo>
                  <a:pt x="0" y="132"/>
                  <a:pt x="94" y="458"/>
                  <a:pt x="342" y="458"/>
                </a:cubicBezTo>
                <a:cubicBezTo>
                  <a:pt x="592" y="458"/>
                  <a:pt x="683" y="132"/>
                  <a:pt x="470" y="1"/>
                </a:cubicBezTo>
                <a:close/>
                <a:moveTo>
                  <a:pt x="1432" y="1"/>
                </a:moveTo>
                <a:cubicBezTo>
                  <a:pt x="1219" y="132"/>
                  <a:pt x="1313" y="458"/>
                  <a:pt x="1561" y="458"/>
                </a:cubicBezTo>
                <a:cubicBezTo>
                  <a:pt x="1811" y="458"/>
                  <a:pt x="1902" y="132"/>
                  <a:pt x="1689" y="1"/>
                </a:cubicBezTo>
                <a:close/>
                <a:moveTo>
                  <a:pt x="2654" y="1"/>
                </a:moveTo>
                <a:cubicBezTo>
                  <a:pt x="2438" y="132"/>
                  <a:pt x="2532" y="458"/>
                  <a:pt x="2780" y="458"/>
                </a:cubicBezTo>
                <a:cubicBezTo>
                  <a:pt x="3030" y="458"/>
                  <a:pt x="3121" y="132"/>
                  <a:pt x="2908" y="1"/>
                </a:cubicBezTo>
                <a:close/>
                <a:moveTo>
                  <a:pt x="3873" y="1"/>
                </a:moveTo>
                <a:cubicBezTo>
                  <a:pt x="3660" y="132"/>
                  <a:pt x="3751" y="458"/>
                  <a:pt x="4002" y="458"/>
                </a:cubicBezTo>
                <a:cubicBezTo>
                  <a:pt x="4249" y="458"/>
                  <a:pt x="4343" y="132"/>
                  <a:pt x="4130" y="1"/>
                </a:cubicBezTo>
                <a:close/>
                <a:moveTo>
                  <a:pt x="5092" y="1"/>
                </a:moveTo>
                <a:cubicBezTo>
                  <a:pt x="4879" y="132"/>
                  <a:pt x="4970" y="458"/>
                  <a:pt x="5221" y="458"/>
                </a:cubicBezTo>
                <a:cubicBezTo>
                  <a:pt x="5469" y="458"/>
                  <a:pt x="5563" y="132"/>
                  <a:pt x="5349" y="1"/>
                </a:cubicBezTo>
                <a:close/>
                <a:moveTo>
                  <a:pt x="6311" y="1"/>
                </a:moveTo>
                <a:cubicBezTo>
                  <a:pt x="6098" y="132"/>
                  <a:pt x="6189" y="458"/>
                  <a:pt x="6440" y="458"/>
                </a:cubicBezTo>
                <a:cubicBezTo>
                  <a:pt x="6691" y="458"/>
                  <a:pt x="6782" y="132"/>
                  <a:pt x="6568" y="1"/>
                </a:cubicBezTo>
                <a:close/>
                <a:moveTo>
                  <a:pt x="7531" y="1"/>
                </a:moveTo>
                <a:cubicBezTo>
                  <a:pt x="7317" y="132"/>
                  <a:pt x="7408" y="458"/>
                  <a:pt x="7659" y="458"/>
                </a:cubicBezTo>
                <a:cubicBezTo>
                  <a:pt x="7910" y="458"/>
                  <a:pt x="8001" y="132"/>
                  <a:pt x="7788" y="1"/>
                </a:cubicBezTo>
                <a:close/>
                <a:moveTo>
                  <a:pt x="8750" y="1"/>
                </a:moveTo>
                <a:cubicBezTo>
                  <a:pt x="8537" y="132"/>
                  <a:pt x="8631" y="458"/>
                  <a:pt x="8878" y="458"/>
                </a:cubicBezTo>
                <a:cubicBezTo>
                  <a:pt x="9129" y="458"/>
                  <a:pt x="9220" y="132"/>
                  <a:pt x="9007" y="1"/>
                </a:cubicBezTo>
                <a:close/>
                <a:moveTo>
                  <a:pt x="9969" y="1"/>
                </a:moveTo>
                <a:cubicBezTo>
                  <a:pt x="9756" y="132"/>
                  <a:pt x="9850" y="458"/>
                  <a:pt x="10097" y="458"/>
                </a:cubicBezTo>
                <a:cubicBezTo>
                  <a:pt x="10348" y="458"/>
                  <a:pt x="10439" y="132"/>
                  <a:pt x="10226" y="1"/>
                </a:cubicBezTo>
                <a:close/>
                <a:moveTo>
                  <a:pt x="11191" y="1"/>
                </a:moveTo>
                <a:cubicBezTo>
                  <a:pt x="10978" y="132"/>
                  <a:pt x="11069" y="458"/>
                  <a:pt x="11319" y="458"/>
                </a:cubicBezTo>
                <a:cubicBezTo>
                  <a:pt x="11567" y="458"/>
                  <a:pt x="11658" y="132"/>
                  <a:pt x="11445" y="1"/>
                </a:cubicBezTo>
                <a:close/>
                <a:moveTo>
                  <a:pt x="12410" y="1"/>
                </a:moveTo>
                <a:cubicBezTo>
                  <a:pt x="12197" y="132"/>
                  <a:pt x="12288" y="458"/>
                  <a:pt x="12538" y="458"/>
                </a:cubicBezTo>
                <a:cubicBezTo>
                  <a:pt x="12786" y="458"/>
                  <a:pt x="12880" y="132"/>
                  <a:pt x="12667" y="1"/>
                </a:cubicBezTo>
                <a:close/>
                <a:moveTo>
                  <a:pt x="13629" y="1"/>
                </a:moveTo>
                <a:cubicBezTo>
                  <a:pt x="13416" y="132"/>
                  <a:pt x="13507" y="458"/>
                  <a:pt x="13757" y="458"/>
                </a:cubicBezTo>
                <a:cubicBezTo>
                  <a:pt x="14005" y="458"/>
                  <a:pt x="14099" y="132"/>
                  <a:pt x="13886" y="1"/>
                </a:cubicBezTo>
                <a:close/>
                <a:moveTo>
                  <a:pt x="14848" y="1"/>
                </a:moveTo>
                <a:cubicBezTo>
                  <a:pt x="14635" y="132"/>
                  <a:pt x="14726" y="458"/>
                  <a:pt x="14976" y="458"/>
                </a:cubicBezTo>
                <a:cubicBezTo>
                  <a:pt x="15227" y="458"/>
                  <a:pt x="15318" y="132"/>
                  <a:pt x="15105" y="1"/>
                </a:cubicBezTo>
                <a:close/>
                <a:moveTo>
                  <a:pt x="16067" y="1"/>
                </a:moveTo>
                <a:cubicBezTo>
                  <a:pt x="15854" y="132"/>
                  <a:pt x="15945" y="458"/>
                  <a:pt x="16196" y="458"/>
                </a:cubicBezTo>
                <a:cubicBezTo>
                  <a:pt x="16446" y="458"/>
                  <a:pt x="16537" y="132"/>
                  <a:pt x="16324" y="1"/>
                </a:cubicBezTo>
                <a:close/>
                <a:moveTo>
                  <a:pt x="17286" y="1"/>
                </a:moveTo>
                <a:cubicBezTo>
                  <a:pt x="17073" y="132"/>
                  <a:pt x="17167" y="458"/>
                  <a:pt x="17415" y="458"/>
                </a:cubicBezTo>
                <a:cubicBezTo>
                  <a:pt x="17665" y="458"/>
                  <a:pt x="17756" y="132"/>
                  <a:pt x="17543" y="1"/>
                </a:cubicBezTo>
                <a:close/>
                <a:moveTo>
                  <a:pt x="18505" y="1"/>
                </a:moveTo>
                <a:cubicBezTo>
                  <a:pt x="18292" y="132"/>
                  <a:pt x="18386" y="458"/>
                  <a:pt x="18634" y="458"/>
                </a:cubicBezTo>
                <a:cubicBezTo>
                  <a:pt x="18884" y="458"/>
                  <a:pt x="18975" y="132"/>
                  <a:pt x="18762" y="1"/>
                </a:cubicBezTo>
                <a:close/>
                <a:moveTo>
                  <a:pt x="19727" y="1"/>
                </a:moveTo>
                <a:cubicBezTo>
                  <a:pt x="19514" y="132"/>
                  <a:pt x="19605" y="458"/>
                  <a:pt x="19856" y="458"/>
                </a:cubicBezTo>
                <a:cubicBezTo>
                  <a:pt x="20103" y="458"/>
                  <a:pt x="20194" y="132"/>
                  <a:pt x="19981" y="1"/>
                </a:cubicBezTo>
                <a:close/>
                <a:moveTo>
                  <a:pt x="20946" y="1"/>
                </a:moveTo>
                <a:cubicBezTo>
                  <a:pt x="20733" y="132"/>
                  <a:pt x="20824" y="458"/>
                  <a:pt x="21075" y="458"/>
                </a:cubicBezTo>
                <a:cubicBezTo>
                  <a:pt x="21322" y="458"/>
                  <a:pt x="21416" y="132"/>
                  <a:pt x="21203" y="1"/>
                </a:cubicBezTo>
                <a:close/>
                <a:moveTo>
                  <a:pt x="22165" y="1"/>
                </a:moveTo>
                <a:cubicBezTo>
                  <a:pt x="21952" y="132"/>
                  <a:pt x="22043" y="458"/>
                  <a:pt x="22294" y="458"/>
                </a:cubicBezTo>
                <a:cubicBezTo>
                  <a:pt x="22541" y="458"/>
                  <a:pt x="22636" y="132"/>
                  <a:pt x="22422" y="1"/>
                </a:cubicBezTo>
                <a:close/>
                <a:moveTo>
                  <a:pt x="23384" y="1"/>
                </a:moveTo>
                <a:cubicBezTo>
                  <a:pt x="23171" y="132"/>
                  <a:pt x="23262" y="458"/>
                  <a:pt x="23513" y="458"/>
                </a:cubicBezTo>
                <a:cubicBezTo>
                  <a:pt x="23764" y="458"/>
                  <a:pt x="23855" y="132"/>
                  <a:pt x="23641" y="1"/>
                </a:cubicBezTo>
                <a:close/>
                <a:moveTo>
                  <a:pt x="24604" y="1"/>
                </a:moveTo>
                <a:cubicBezTo>
                  <a:pt x="24390" y="132"/>
                  <a:pt x="24481" y="458"/>
                  <a:pt x="24732" y="458"/>
                </a:cubicBezTo>
                <a:cubicBezTo>
                  <a:pt x="24983" y="458"/>
                  <a:pt x="25074" y="132"/>
                  <a:pt x="24861" y="1"/>
                </a:cubicBezTo>
                <a:close/>
                <a:moveTo>
                  <a:pt x="25823" y="1"/>
                </a:moveTo>
                <a:cubicBezTo>
                  <a:pt x="25609" y="132"/>
                  <a:pt x="25704" y="458"/>
                  <a:pt x="25951" y="458"/>
                </a:cubicBezTo>
                <a:cubicBezTo>
                  <a:pt x="26202" y="458"/>
                  <a:pt x="26293" y="132"/>
                  <a:pt x="26080" y="1"/>
                </a:cubicBezTo>
                <a:close/>
                <a:moveTo>
                  <a:pt x="27042" y="1"/>
                </a:moveTo>
                <a:cubicBezTo>
                  <a:pt x="26829" y="132"/>
                  <a:pt x="26923" y="458"/>
                  <a:pt x="27170" y="458"/>
                </a:cubicBezTo>
                <a:cubicBezTo>
                  <a:pt x="27421" y="458"/>
                  <a:pt x="27512" y="132"/>
                  <a:pt x="27299" y="1"/>
                </a:cubicBezTo>
                <a:close/>
                <a:moveTo>
                  <a:pt x="28264" y="1"/>
                </a:moveTo>
                <a:cubicBezTo>
                  <a:pt x="28051" y="132"/>
                  <a:pt x="28142" y="458"/>
                  <a:pt x="28392" y="458"/>
                </a:cubicBezTo>
                <a:cubicBezTo>
                  <a:pt x="28640" y="458"/>
                  <a:pt x="28731" y="132"/>
                  <a:pt x="28518" y="1"/>
                </a:cubicBezTo>
                <a:close/>
                <a:moveTo>
                  <a:pt x="29483" y="1"/>
                </a:moveTo>
                <a:cubicBezTo>
                  <a:pt x="29270" y="132"/>
                  <a:pt x="29361" y="458"/>
                  <a:pt x="29611" y="458"/>
                </a:cubicBezTo>
                <a:cubicBezTo>
                  <a:pt x="29859" y="458"/>
                  <a:pt x="29953" y="132"/>
                  <a:pt x="29740" y="1"/>
                </a:cubicBezTo>
                <a:close/>
                <a:moveTo>
                  <a:pt x="30702" y="1"/>
                </a:moveTo>
                <a:cubicBezTo>
                  <a:pt x="30489" y="132"/>
                  <a:pt x="30580" y="458"/>
                  <a:pt x="30830" y="458"/>
                </a:cubicBezTo>
                <a:cubicBezTo>
                  <a:pt x="31078" y="458"/>
                  <a:pt x="31172" y="132"/>
                  <a:pt x="30959" y="1"/>
                </a:cubicBezTo>
                <a:close/>
                <a:moveTo>
                  <a:pt x="31921" y="1"/>
                </a:moveTo>
                <a:cubicBezTo>
                  <a:pt x="31708" y="132"/>
                  <a:pt x="31799" y="458"/>
                  <a:pt x="32049" y="458"/>
                </a:cubicBezTo>
                <a:cubicBezTo>
                  <a:pt x="32300" y="458"/>
                  <a:pt x="32391" y="132"/>
                  <a:pt x="32178" y="1"/>
                </a:cubicBezTo>
                <a:close/>
                <a:moveTo>
                  <a:pt x="33140" y="1"/>
                </a:moveTo>
                <a:cubicBezTo>
                  <a:pt x="32927" y="132"/>
                  <a:pt x="33021" y="458"/>
                  <a:pt x="33269" y="458"/>
                </a:cubicBezTo>
                <a:cubicBezTo>
                  <a:pt x="33519" y="458"/>
                  <a:pt x="33610" y="132"/>
                  <a:pt x="33397" y="1"/>
                </a:cubicBezTo>
                <a:close/>
                <a:moveTo>
                  <a:pt x="34359" y="1"/>
                </a:moveTo>
                <a:cubicBezTo>
                  <a:pt x="34146" y="132"/>
                  <a:pt x="34240" y="458"/>
                  <a:pt x="34488" y="458"/>
                </a:cubicBezTo>
                <a:cubicBezTo>
                  <a:pt x="34738" y="458"/>
                  <a:pt x="34829" y="132"/>
                  <a:pt x="34616" y="1"/>
                </a:cubicBezTo>
                <a:close/>
                <a:moveTo>
                  <a:pt x="35578" y="1"/>
                </a:moveTo>
                <a:cubicBezTo>
                  <a:pt x="35365" y="132"/>
                  <a:pt x="35459" y="458"/>
                  <a:pt x="35707" y="458"/>
                </a:cubicBezTo>
                <a:cubicBezTo>
                  <a:pt x="35957" y="458"/>
                  <a:pt x="36048" y="132"/>
                  <a:pt x="35835" y="1"/>
                </a:cubicBezTo>
                <a:close/>
                <a:moveTo>
                  <a:pt x="36800" y="1"/>
                </a:moveTo>
                <a:cubicBezTo>
                  <a:pt x="36587" y="132"/>
                  <a:pt x="36678" y="458"/>
                  <a:pt x="36929" y="458"/>
                </a:cubicBezTo>
                <a:cubicBezTo>
                  <a:pt x="37176" y="458"/>
                  <a:pt x="37267" y="132"/>
                  <a:pt x="37054" y="1"/>
                </a:cubicBezTo>
                <a:close/>
                <a:moveTo>
                  <a:pt x="38019" y="1"/>
                </a:moveTo>
                <a:cubicBezTo>
                  <a:pt x="37806" y="132"/>
                  <a:pt x="37897" y="458"/>
                  <a:pt x="38148" y="458"/>
                </a:cubicBezTo>
                <a:cubicBezTo>
                  <a:pt x="38395" y="458"/>
                  <a:pt x="38489" y="132"/>
                  <a:pt x="38276" y="1"/>
                </a:cubicBezTo>
                <a:close/>
                <a:moveTo>
                  <a:pt x="39238" y="1"/>
                </a:moveTo>
                <a:cubicBezTo>
                  <a:pt x="39025" y="132"/>
                  <a:pt x="39116" y="458"/>
                  <a:pt x="39367" y="458"/>
                </a:cubicBezTo>
                <a:cubicBezTo>
                  <a:pt x="39614" y="458"/>
                  <a:pt x="39708" y="132"/>
                  <a:pt x="39495" y="1"/>
                </a:cubicBezTo>
                <a:close/>
                <a:moveTo>
                  <a:pt x="40457" y="1"/>
                </a:moveTo>
                <a:cubicBezTo>
                  <a:pt x="40244" y="132"/>
                  <a:pt x="40335" y="458"/>
                  <a:pt x="40586" y="458"/>
                </a:cubicBezTo>
                <a:cubicBezTo>
                  <a:pt x="40837" y="458"/>
                  <a:pt x="40928" y="132"/>
                  <a:pt x="40714" y="1"/>
                </a:cubicBezTo>
                <a:close/>
                <a:moveTo>
                  <a:pt x="41677" y="1"/>
                </a:moveTo>
                <a:cubicBezTo>
                  <a:pt x="41463" y="132"/>
                  <a:pt x="41557" y="458"/>
                  <a:pt x="41805" y="458"/>
                </a:cubicBezTo>
                <a:cubicBezTo>
                  <a:pt x="42056" y="458"/>
                  <a:pt x="42147" y="132"/>
                  <a:pt x="41933" y="1"/>
                </a:cubicBezTo>
                <a:close/>
                <a:moveTo>
                  <a:pt x="42896" y="1"/>
                </a:moveTo>
                <a:cubicBezTo>
                  <a:pt x="42682" y="132"/>
                  <a:pt x="42776" y="458"/>
                  <a:pt x="43024" y="458"/>
                </a:cubicBezTo>
                <a:cubicBezTo>
                  <a:pt x="43275" y="458"/>
                  <a:pt x="43366" y="132"/>
                  <a:pt x="43153" y="1"/>
                </a:cubicBezTo>
                <a:close/>
                <a:moveTo>
                  <a:pt x="44115" y="1"/>
                </a:moveTo>
                <a:cubicBezTo>
                  <a:pt x="43902" y="132"/>
                  <a:pt x="43996" y="458"/>
                  <a:pt x="44243" y="458"/>
                </a:cubicBezTo>
                <a:cubicBezTo>
                  <a:pt x="44494" y="458"/>
                  <a:pt x="44585" y="132"/>
                  <a:pt x="44372" y="1"/>
                </a:cubicBezTo>
                <a:close/>
                <a:moveTo>
                  <a:pt x="45337" y="1"/>
                </a:moveTo>
                <a:cubicBezTo>
                  <a:pt x="45124" y="132"/>
                  <a:pt x="45215" y="458"/>
                  <a:pt x="45465" y="458"/>
                </a:cubicBezTo>
                <a:cubicBezTo>
                  <a:pt x="45713" y="458"/>
                  <a:pt x="45807" y="132"/>
                  <a:pt x="45591" y="1"/>
                </a:cubicBezTo>
                <a:close/>
                <a:moveTo>
                  <a:pt x="46556" y="1"/>
                </a:moveTo>
                <a:cubicBezTo>
                  <a:pt x="46343" y="132"/>
                  <a:pt x="46434" y="458"/>
                  <a:pt x="46684" y="458"/>
                </a:cubicBezTo>
                <a:cubicBezTo>
                  <a:pt x="46932" y="458"/>
                  <a:pt x="47026" y="132"/>
                  <a:pt x="46813" y="1"/>
                </a:cubicBezTo>
                <a:close/>
                <a:moveTo>
                  <a:pt x="47775" y="1"/>
                </a:moveTo>
                <a:cubicBezTo>
                  <a:pt x="47562" y="132"/>
                  <a:pt x="47653" y="458"/>
                  <a:pt x="47903" y="458"/>
                </a:cubicBezTo>
                <a:cubicBezTo>
                  <a:pt x="48151" y="458"/>
                  <a:pt x="48245" y="132"/>
                  <a:pt x="48032" y="1"/>
                </a:cubicBezTo>
                <a:close/>
                <a:moveTo>
                  <a:pt x="48994" y="1"/>
                </a:moveTo>
                <a:cubicBezTo>
                  <a:pt x="48781" y="132"/>
                  <a:pt x="48872" y="458"/>
                  <a:pt x="49122" y="458"/>
                </a:cubicBezTo>
                <a:cubicBezTo>
                  <a:pt x="49373" y="458"/>
                  <a:pt x="49464" y="132"/>
                  <a:pt x="49251" y="1"/>
                </a:cubicBezTo>
                <a:close/>
                <a:moveTo>
                  <a:pt x="50213" y="1"/>
                </a:moveTo>
                <a:cubicBezTo>
                  <a:pt x="50000" y="132"/>
                  <a:pt x="50094" y="458"/>
                  <a:pt x="50342" y="458"/>
                </a:cubicBezTo>
                <a:cubicBezTo>
                  <a:pt x="50592" y="458"/>
                  <a:pt x="50683" y="132"/>
                  <a:pt x="50470" y="1"/>
                </a:cubicBezTo>
                <a:close/>
                <a:moveTo>
                  <a:pt x="51432" y="1"/>
                </a:moveTo>
                <a:cubicBezTo>
                  <a:pt x="51219" y="132"/>
                  <a:pt x="51313" y="458"/>
                  <a:pt x="51561" y="458"/>
                </a:cubicBezTo>
                <a:cubicBezTo>
                  <a:pt x="51811" y="458"/>
                  <a:pt x="51902" y="132"/>
                  <a:pt x="51689" y="1"/>
                </a:cubicBezTo>
                <a:close/>
                <a:moveTo>
                  <a:pt x="52654" y="1"/>
                </a:moveTo>
                <a:cubicBezTo>
                  <a:pt x="52438" y="132"/>
                  <a:pt x="52532" y="458"/>
                  <a:pt x="52780" y="458"/>
                </a:cubicBezTo>
                <a:cubicBezTo>
                  <a:pt x="53030" y="458"/>
                  <a:pt x="53121" y="132"/>
                  <a:pt x="52908" y="1"/>
                </a:cubicBezTo>
                <a:close/>
                <a:moveTo>
                  <a:pt x="53873" y="1"/>
                </a:moveTo>
                <a:cubicBezTo>
                  <a:pt x="53660" y="132"/>
                  <a:pt x="53751" y="458"/>
                  <a:pt x="54002" y="458"/>
                </a:cubicBezTo>
                <a:cubicBezTo>
                  <a:pt x="54249" y="458"/>
                  <a:pt x="54343" y="132"/>
                  <a:pt x="54127" y="1"/>
                </a:cubicBezTo>
                <a:close/>
                <a:moveTo>
                  <a:pt x="55092" y="1"/>
                </a:moveTo>
                <a:cubicBezTo>
                  <a:pt x="54879" y="132"/>
                  <a:pt x="54970" y="458"/>
                  <a:pt x="55221" y="458"/>
                </a:cubicBezTo>
                <a:cubicBezTo>
                  <a:pt x="55468" y="458"/>
                  <a:pt x="55562" y="132"/>
                  <a:pt x="55349" y="1"/>
                </a:cubicBezTo>
                <a:close/>
                <a:moveTo>
                  <a:pt x="56311" y="1"/>
                </a:moveTo>
                <a:cubicBezTo>
                  <a:pt x="56098" y="132"/>
                  <a:pt x="56189" y="458"/>
                  <a:pt x="56440" y="458"/>
                </a:cubicBezTo>
                <a:cubicBezTo>
                  <a:pt x="56687" y="458"/>
                  <a:pt x="56781" y="132"/>
                  <a:pt x="56568" y="1"/>
                </a:cubicBezTo>
                <a:close/>
                <a:moveTo>
                  <a:pt x="57530" y="1"/>
                </a:moveTo>
                <a:cubicBezTo>
                  <a:pt x="57317" y="132"/>
                  <a:pt x="57408" y="458"/>
                  <a:pt x="57659" y="458"/>
                </a:cubicBezTo>
                <a:cubicBezTo>
                  <a:pt x="57910" y="458"/>
                  <a:pt x="58001" y="132"/>
                  <a:pt x="57787" y="1"/>
                </a:cubicBezTo>
                <a:close/>
                <a:moveTo>
                  <a:pt x="58750" y="1"/>
                </a:moveTo>
                <a:cubicBezTo>
                  <a:pt x="58536" y="132"/>
                  <a:pt x="58630" y="458"/>
                  <a:pt x="58878" y="458"/>
                </a:cubicBezTo>
                <a:cubicBezTo>
                  <a:pt x="59129" y="458"/>
                  <a:pt x="59220" y="132"/>
                  <a:pt x="59006" y="1"/>
                </a:cubicBezTo>
                <a:close/>
                <a:moveTo>
                  <a:pt x="59969" y="1"/>
                </a:moveTo>
                <a:cubicBezTo>
                  <a:pt x="59755" y="132"/>
                  <a:pt x="59849" y="458"/>
                  <a:pt x="60097" y="458"/>
                </a:cubicBezTo>
                <a:cubicBezTo>
                  <a:pt x="60348" y="458"/>
                  <a:pt x="60439" y="132"/>
                  <a:pt x="60226" y="1"/>
                </a:cubicBezTo>
                <a:close/>
                <a:moveTo>
                  <a:pt x="61191" y="1"/>
                </a:moveTo>
                <a:cubicBezTo>
                  <a:pt x="60975" y="132"/>
                  <a:pt x="61069" y="458"/>
                  <a:pt x="61316" y="458"/>
                </a:cubicBezTo>
                <a:cubicBezTo>
                  <a:pt x="61567" y="458"/>
                  <a:pt x="61658" y="132"/>
                  <a:pt x="61445" y="1"/>
                </a:cubicBezTo>
                <a:close/>
                <a:moveTo>
                  <a:pt x="62410" y="1"/>
                </a:moveTo>
                <a:cubicBezTo>
                  <a:pt x="62197" y="132"/>
                  <a:pt x="62288" y="458"/>
                  <a:pt x="62538" y="458"/>
                </a:cubicBezTo>
                <a:cubicBezTo>
                  <a:pt x="62786" y="458"/>
                  <a:pt x="62880" y="132"/>
                  <a:pt x="62667" y="1"/>
                </a:cubicBezTo>
                <a:close/>
                <a:moveTo>
                  <a:pt x="63629" y="1"/>
                </a:moveTo>
                <a:cubicBezTo>
                  <a:pt x="63416" y="132"/>
                  <a:pt x="63507" y="458"/>
                  <a:pt x="63757" y="458"/>
                </a:cubicBezTo>
                <a:cubicBezTo>
                  <a:pt x="64005" y="458"/>
                  <a:pt x="64099" y="132"/>
                  <a:pt x="63886" y="1"/>
                </a:cubicBezTo>
                <a:close/>
                <a:moveTo>
                  <a:pt x="64848" y="1"/>
                </a:moveTo>
                <a:cubicBezTo>
                  <a:pt x="64635" y="132"/>
                  <a:pt x="64726" y="458"/>
                  <a:pt x="64976" y="458"/>
                </a:cubicBezTo>
                <a:cubicBezTo>
                  <a:pt x="65224" y="458"/>
                  <a:pt x="65318" y="132"/>
                  <a:pt x="65105" y="1"/>
                </a:cubicBezTo>
                <a:close/>
                <a:moveTo>
                  <a:pt x="66067" y="1"/>
                </a:moveTo>
                <a:cubicBezTo>
                  <a:pt x="65854" y="132"/>
                  <a:pt x="65945" y="458"/>
                  <a:pt x="66195" y="458"/>
                </a:cubicBezTo>
                <a:cubicBezTo>
                  <a:pt x="66446" y="458"/>
                  <a:pt x="66537" y="132"/>
                  <a:pt x="66324" y="1"/>
                </a:cubicBezTo>
                <a:close/>
                <a:moveTo>
                  <a:pt x="67286" y="1"/>
                </a:moveTo>
                <a:cubicBezTo>
                  <a:pt x="67073" y="132"/>
                  <a:pt x="67167" y="458"/>
                  <a:pt x="67414" y="458"/>
                </a:cubicBezTo>
                <a:cubicBezTo>
                  <a:pt x="67665" y="458"/>
                  <a:pt x="67756" y="132"/>
                  <a:pt x="67543" y="1"/>
                </a:cubicBezTo>
                <a:close/>
                <a:moveTo>
                  <a:pt x="342" y="1185"/>
                </a:moveTo>
                <a:cubicBezTo>
                  <a:pt x="320" y="1185"/>
                  <a:pt x="298" y="1189"/>
                  <a:pt x="279" y="1195"/>
                </a:cubicBezTo>
                <a:cubicBezTo>
                  <a:pt x="338" y="1333"/>
                  <a:pt x="404" y="1483"/>
                  <a:pt x="476" y="1640"/>
                </a:cubicBezTo>
                <a:cubicBezTo>
                  <a:pt x="683" y="1505"/>
                  <a:pt x="589" y="1185"/>
                  <a:pt x="342" y="1185"/>
                </a:cubicBezTo>
                <a:close/>
                <a:moveTo>
                  <a:pt x="68630" y="1184"/>
                </a:moveTo>
                <a:cubicBezTo>
                  <a:pt x="68501" y="1184"/>
                  <a:pt x="68389" y="1290"/>
                  <a:pt x="68389" y="1430"/>
                </a:cubicBezTo>
                <a:cubicBezTo>
                  <a:pt x="68386" y="1569"/>
                  <a:pt x="68500" y="1678"/>
                  <a:pt x="68633" y="1678"/>
                </a:cubicBezTo>
                <a:cubicBezTo>
                  <a:pt x="68647" y="1678"/>
                  <a:pt x="68660" y="1677"/>
                  <a:pt x="68674" y="1674"/>
                </a:cubicBezTo>
                <a:cubicBezTo>
                  <a:pt x="68690" y="1505"/>
                  <a:pt x="68702" y="1345"/>
                  <a:pt x="68712" y="1198"/>
                </a:cubicBezTo>
                <a:cubicBezTo>
                  <a:pt x="68685" y="1188"/>
                  <a:pt x="68657" y="1184"/>
                  <a:pt x="68630" y="1184"/>
                </a:cubicBezTo>
                <a:close/>
                <a:moveTo>
                  <a:pt x="55221" y="1185"/>
                </a:moveTo>
                <a:cubicBezTo>
                  <a:pt x="55001" y="1185"/>
                  <a:pt x="54889" y="1449"/>
                  <a:pt x="55045" y="1605"/>
                </a:cubicBezTo>
                <a:cubicBezTo>
                  <a:pt x="55096" y="1656"/>
                  <a:pt x="55158" y="1679"/>
                  <a:pt x="55219" y="1679"/>
                </a:cubicBezTo>
                <a:cubicBezTo>
                  <a:pt x="55345" y="1679"/>
                  <a:pt x="55465" y="1580"/>
                  <a:pt x="55465" y="1430"/>
                </a:cubicBezTo>
                <a:cubicBezTo>
                  <a:pt x="55465" y="1295"/>
                  <a:pt x="55356" y="1185"/>
                  <a:pt x="55221" y="1185"/>
                </a:cubicBezTo>
                <a:close/>
                <a:moveTo>
                  <a:pt x="56440" y="1185"/>
                </a:moveTo>
                <a:cubicBezTo>
                  <a:pt x="56221" y="1185"/>
                  <a:pt x="56111" y="1449"/>
                  <a:pt x="56264" y="1605"/>
                </a:cubicBezTo>
                <a:cubicBezTo>
                  <a:pt x="56315" y="1656"/>
                  <a:pt x="56378" y="1679"/>
                  <a:pt x="56439" y="1679"/>
                </a:cubicBezTo>
                <a:cubicBezTo>
                  <a:pt x="56566" y="1679"/>
                  <a:pt x="56687" y="1580"/>
                  <a:pt x="56687" y="1430"/>
                </a:cubicBezTo>
                <a:cubicBezTo>
                  <a:pt x="56684" y="1295"/>
                  <a:pt x="56575" y="1185"/>
                  <a:pt x="56440" y="1185"/>
                </a:cubicBezTo>
                <a:close/>
                <a:moveTo>
                  <a:pt x="57659" y="1185"/>
                </a:moveTo>
                <a:cubicBezTo>
                  <a:pt x="57440" y="1185"/>
                  <a:pt x="57330" y="1449"/>
                  <a:pt x="57483" y="1605"/>
                </a:cubicBezTo>
                <a:cubicBezTo>
                  <a:pt x="57534" y="1656"/>
                  <a:pt x="57597" y="1679"/>
                  <a:pt x="57658" y="1679"/>
                </a:cubicBezTo>
                <a:cubicBezTo>
                  <a:pt x="57785" y="1679"/>
                  <a:pt x="57907" y="1580"/>
                  <a:pt x="57907" y="1430"/>
                </a:cubicBezTo>
                <a:cubicBezTo>
                  <a:pt x="57907" y="1295"/>
                  <a:pt x="57794" y="1185"/>
                  <a:pt x="57659" y="1185"/>
                </a:cubicBezTo>
                <a:close/>
                <a:moveTo>
                  <a:pt x="58878" y="1185"/>
                </a:moveTo>
                <a:cubicBezTo>
                  <a:pt x="58659" y="1185"/>
                  <a:pt x="58549" y="1449"/>
                  <a:pt x="58703" y="1605"/>
                </a:cubicBezTo>
                <a:cubicBezTo>
                  <a:pt x="58753" y="1656"/>
                  <a:pt x="58816" y="1679"/>
                  <a:pt x="58877" y="1679"/>
                </a:cubicBezTo>
                <a:cubicBezTo>
                  <a:pt x="59004" y="1679"/>
                  <a:pt x="59126" y="1580"/>
                  <a:pt x="59126" y="1430"/>
                </a:cubicBezTo>
                <a:cubicBezTo>
                  <a:pt x="59126" y="1295"/>
                  <a:pt x="59016" y="1185"/>
                  <a:pt x="58878" y="1185"/>
                </a:cubicBezTo>
                <a:close/>
                <a:moveTo>
                  <a:pt x="60097" y="1185"/>
                </a:moveTo>
                <a:cubicBezTo>
                  <a:pt x="59878" y="1185"/>
                  <a:pt x="59768" y="1449"/>
                  <a:pt x="59925" y="1605"/>
                </a:cubicBezTo>
                <a:cubicBezTo>
                  <a:pt x="59975" y="1656"/>
                  <a:pt x="60036" y="1679"/>
                  <a:pt x="60097" y="1679"/>
                </a:cubicBezTo>
                <a:cubicBezTo>
                  <a:pt x="60223" y="1679"/>
                  <a:pt x="60345" y="1580"/>
                  <a:pt x="60345" y="1430"/>
                </a:cubicBezTo>
                <a:cubicBezTo>
                  <a:pt x="60345" y="1295"/>
                  <a:pt x="60235" y="1185"/>
                  <a:pt x="60097" y="1185"/>
                </a:cubicBezTo>
                <a:close/>
                <a:moveTo>
                  <a:pt x="61316" y="1185"/>
                </a:moveTo>
                <a:cubicBezTo>
                  <a:pt x="61097" y="1185"/>
                  <a:pt x="60987" y="1449"/>
                  <a:pt x="61144" y="1605"/>
                </a:cubicBezTo>
                <a:cubicBezTo>
                  <a:pt x="61194" y="1656"/>
                  <a:pt x="61255" y="1679"/>
                  <a:pt x="61316" y="1679"/>
                </a:cubicBezTo>
                <a:cubicBezTo>
                  <a:pt x="61442" y="1679"/>
                  <a:pt x="61564" y="1580"/>
                  <a:pt x="61564" y="1430"/>
                </a:cubicBezTo>
                <a:cubicBezTo>
                  <a:pt x="61564" y="1295"/>
                  <a:pt x="61454" y="1185"/>
                  <a:pt x="61316" y="1185"/>
                </a:cubicBezTo>
                <a:close/>
                <a:moveTo>
                  <a:pt x="62538" y="1185"/>
                </a:moveTo>
                <a:cubicBezTo>
                  <a:pt x="62316" y="1185"/>
                  <a:pt x="62206" y="1449"/>
                  <a:pt x="62363" y="1605"/>
                </a:cubicBezTo>
                <a:cubicBezTo>
                  <a:pt x="62414" y="1656"/>
                  <a:pt x="62476" y="1679"/>
                  <a:pt x="62536" y="1679"/>
                </a:cubicBezTo>
                <a:cubicBezTo>
                  <a:pt x="62663" y="1679"/>
                  <a:pt x="62783" y="1580"/>
                  <a:pt x="62783" y="1430"/>
                </a:cubicBezTo>
                <a:cubicBezTo>
                  <a:pt x="62783" y="1295"/>
                  <a:pt x="62673" y="1185"/>
                  <a:pt x="62538" y="1185"/>
                </a:cubicBezTo>
                <a:close/>
                <a:moveTo>
                  <a:pt x="63757" y="1185"/>
                </a:moveTo>
                <a:cubicBezTo>
                  <a:pt x="63538" y="1185"/>
                  <a:pt x="63425" y="1449"/>
                  <a:pt x="63582" y="1605"/>
                </a:cubicBezTo>
                <a:cubicBezTo>
                  <a:pt x="63633" y="1656"/>
                  <a:pt x="63695" y="1679"/>
                  <a:pt x="63755" y="1679"/>
                </a:cubicBezTo>
                <a:cubicBezTo>
                  <a:pt x="63882" y="1679"/>
                  <a:pt x="64002" y="1580"/>
                  <a:pt x="64002" y="1430"/>
                </a:cubicBezTo>
                <a:cubicBezTo>
                  <a:pt x="64002" y="1295"/>
                  <a:pt x="63892" y="1185"/>
                  <a:pt x="63757" y="1185"/>
                </a:cubicBezTo>
                <a:close/>
                <a:moveTo>
                  <a:pt x="64976" y="1185"/>
                </a:moveTo>
                <a:cubicBezTo>
                  <a:pt x="64757" y="1185"/>
                  <a:pt x="64647" y="1449"/>
                  <a:pt x="64801" y="1605"/>
                </a:cubicBezTo>
                <a:cubicBezTo>
                  <a:pt x="64852" y="1656"/>
                  <a:pt x="64914" y="1679"/>
                  <a:pt x="64975" y="1679"/>
                </a:cubicBezTo>
                <a:cubicBezTo>
                  <a:pt x="65102" y="1679"/>
                  <a:pt x="65224" y="1580"/>
                  <a:pt x="65224" y="1430"/>
                </a:cubicBezTo>
                <a:cubicBezTo>
                  <a:pt x="65221" y="1295"/>
                  <a:pt x="65111" y="1185"/>
                  <a:pt x="64976" y="1185"/>
                </a:cubicBezTo>
                <a:close/>
                <a:moveTo>
                  <a:pt x="66195" y="1185"/>
                </a:moveTo>
                <a:cubicBezTo>
                  <a:pt x="65976" y="1185"/>
                  <a:pt x="65866" y="1449"/>
                  <a:pt x="66020" y="1605"/>
                </a:cubicBezTo>
                <a:cubicBezTo>
                  <a:pt x="66071" y="1656"/>
                  <a:pt x="66133" y="1679"/>
                  <a:pt x="66194" y="1679"/>
                </a:cubicBezTo>
                <a:cubicBezTo>
                  <a:pt x="66321" y="1679"/>
                  <a:pt x="66443" y="1580"/>
                  <a:pt x="66443" y="1430"/>
                </a:cubicBezTo>
                <a:cubicBezTo>
                  <a:pt x="66443" y="1295"/>
                  <a:pt x="66330" y="1185"/>
                  <a:pt x="66195" y="1185"/>
                </a:cubicBezTo>
                <a:close/>
                <a:moveTo>
                  <a:pt x="67414" y="1185"/>
                </a:moveTo>
                <a:cubicBezTo>
                  <a:pt x="67195" y="1185"/>
                  <a:pt x="67085" y="1449"/>
                  <a:pt x="67239" y="1605"/>
                </a:cubicBezTo>
                <a:cubicBezTo>
                  <a:pt x="67290" y="1656"/>
                  <a:pt x="67352" y="1679"/>
                  <a:pt x="67413" y="1679"/>
                </a:cubicBezTo>
                <a:cubicBezTo>
                  <a:pt x="67541" y="1679"/>
                  <a:pt x="67662" y="1580"/>
                  <a:pt x="67662" y="1430"/>
                </a:cubicBezTo>
                <a:cubicBezTo>
                  <a:pt x="67662" y="1295"/>
                  <a:pt x="67552" y="1185"/>
                  <a:pt x="67414" y="1185"/>
                </a:cubicBezTo>
                <a:close/>
                <a:moveTo>
                  <a:pt x="1561" y="1185"/>
                </a:moveTo>
                <a:cubicBezTo>
                  <a:pt x="1341" y="1185"/>
                  <a:pt x="1232" y="1452"/>
                  <a:pt x="1388" y="1605"/>
                </a:cubicBezTo>
                <a:cubicBezTo>
                  <a:pt x="1438" y="1656"/>
                  <a:pt x="1500" y="1679"/>
                  <a:pt x="1561" y="1679"/>
                </a:cubicBezTo>
                <a:cubicBezTo>
                  <a:pt x="1687" y="1679"/>
                  <a:pt x="1808" y="1581"/>
                  <a:pt x="1808" y="1433"/>
                </a:cubicBezTo>
                <a:cubicBezTo>
                  <a:pt x="1808" y="1295"/>
                  <a:pt x="1699" y="1185"/>
                  <a:pt x="1561" y="1185"/>
                </a:cubicBezTo>
                <a:close/>
                <a:moveTo>
                  <a:pt x="2780" y="1185"/>
                </a:moveTo>
                <a:cubicBezTo>
                  <a:pt x="2560" y="1185"/>
                  <a:pt x="2451" y="1452"/>
                  <a:pt x="2607" y="1605"/>
                </a:cubicBezTo>
                <a:cubicBezTo>
                  <a:pt x="2657" y="1656"/>
                  <a:pt x="2719" y="1679"/>
                  <a:pt x="2780" y="1679"/>
                </a:cubicBezTo>
                <a:cubicBezTo>
                  <a:pt x="2906" y="1679"/>
                  <a:pt x="3027" y="1581"/>
                  <a:pt x="3027" y="1433"/>
                </a:cubicBezTo>
                <a:cubicBezTo>
                  <a:pt x="3027" y="1295"/>
                  <a:pt x="2918" y="1185"/>
                  <a:pt x="2780" y="1185"/>
                </a:cubicBezTo>
                <a:close/>
                <a:moveTo>
                  <a:pt x="4002" y="1185"/>
                </a:moveTo>
                <a:cubicBezTo>
                  <a:pt x="3779" y="1185"/>
                  <a:pt x="3670" y="1452"/>
                  <a:pt x="3826" y="1605"/>
                </a:cubicBezTo>
                <a:cubicBezTo>
                  <a:pt x="3876" y="1656"/>
                  <a:pt x="3938" y="1679"/>
                  <a:pt x="3999" y="1679"/>
                </a:cubicBezTo>
                <a:cubicBezTo>
                  <a:pt x="4125" y="1679"/>
                  <a:pt x="4246" y="1581"/>
                  <a:pt x="4246" y="1433"/>
                </a:cubicBezTo>
                <a:cubicBezTo>
                  <a:pt x="4246" y="1295"/>
                  <a:pt x="4137" y="1185"/>
                  <a:pt x="4002" y="1185"/>
                </a:cubicBezTo>
                <a:close/>
                <a:moveTo>
                  <a:pt x="5221" y="1185"/>
                </a:moveTo>
                <a:cubicBezTo>
                  <a:pt x="5002" y="1185"/>
                  <a:pt x="4889" y="1452"/>
                  <a:pt x="5045" y="1605"/>
                </a:cubicBezTo>
                <a:cubicBezTo>
                  <a:pt x="5096" y="1656"/>
                  <a:pt x="5159" y="1679"/>
                  <a:pt x="5220" y="1679"/>
                </a:cubicBezTo>
                <a:cubicBezTo>
                  <a:pt x="5347" y="1679"/>
                  <a:pt x="5469" y="1581"/>
                  <a:pt x="5469" y="1433"/>
                </a:cubicBezTo>
                <a:cubicBezTo>
                  <a:pt x="5465" y="1295"/>
                  <a:pt x="5356" y="1185"/>
                  <a:pt x="5221" y="1185"/>
                </a:cubicBezTo>
                <a:close/>
                <a:moveTo>
                  <a:pt x="6440" y="1185"/>
                </a:moveTo>
                <a:cubicBezTo>
                  <a:pt x="6221" y="1185"/>
                  <a:pt x="6111" y="1452"/>
                  <a:pt x="6264" y="1605"/>
                </a:cubicBezTo>
                <a:cubicBezTo>
                  <a:pt x="6315" y="1656"/>
                  <a:pt x="6378" y="1679"/>
                  <a:pt x="6439" y="1679"/>
                </a:cubicBezTo>
                <a:cubicBezTo>
                  <a:pt x="6566" y="1679"/>
                  <a:pt x="6688" y="1581"/>
                  <a:pt x="6688" y="1433"/>
                </a:cubicBezTo>
                <a:cubicBezTo>
                  <a:pt x="6688" y="1295"/>
                  <a:pt x="6575" y="1185"/>
                  <a:pt x="6440" y="1185"/>
                </a:cubicBezTo>
                <a:close/>
                <a:moveTo>
                  <a:pt x="7659" y="1185"/>
                </a:moveTo>
                <a:cubicBezTo>
                  <a:pt x="7440" y="1185"/>
                  <a:pt x="7330" y="1452"/>
                  <a:pt x="7484" y="1605"/>
                </a:cubicBezTo>
                <a:cubicBezTo>
                  <a:pt x="7535" y="1656"/>
                  <a:pt x="7597" y="1679"/>
                  <a:pt x="7658" y="1679"/>
                </a:cubicBezTo>
                <a:cubicBezTo>
                  <a:pt x="7785" y="1679"/>
                  <a:pt x="7907" y="1581"/>
                  <a:pt x="7907" y="1433"/>
                </a:cubicBezTo>
                <a:cubicBezTo>
                  <a:pt x="7907" y="1295"/>
                  <a:pt x="7797" y="1185"/>
                  <a:pt x="7659" y="1185"/>
                </a:cubicBezTo>
                <a:close/>
                <a:moveTo>
                  <a:pt x="8878" y="1185"/>
                </a:moveTo>
                <a:cubicBezTo>
                  <a:pt x="8659" y="1185"/>
                  <a:pt x="8549" y="1452"/>
                  <a:pt x="8706" y="1605"/>
                </a:cubicBezTo>
                <a:cubicBezTo>
                  <a:pt x="8756" y="1656"/>
                  <a:pt x="8818" y="1679"/>
                  <a:pt x="8878" y="1679"/>
                </a:cubicBezTo>
                <a:cubicBezTo>
                  <a:pt x="9004" y="1679"/>
                  <a:pt x="9126" y="1581"/>
                  <a:pt x="9126" y="1433"/>
                </a:cubicBezTo>
                <a:cubicBezTo>
                  <a:pt x="9126" y="1295"/>
                  <a:pt x="9016" y="1185"/>
                  <a:pt x="8878" y="1185"/>
                </a:cubicBezTo>
                <a:close/>
                <a:moveTo>
                  <a:pt x="10097" y="1185"/>
                </a:moveTo>
                <a:cubicBezTo>
                  <a:pt x="9878" y="1185"/>
                  <a:pt x="9768" y="1452"/>
                  <a:pt x="9925" y="1605"/>
                </a:cubicBezTo>
                <a:cubicBezTo>
                  <a:pt x="9975" y="1656"/>
                  <a:pt x="10037" y="1679"/>
                  <a:pt x="10097" y="1679"/>
                </a:cubicBezTo>
                <a:cubicBezTo>
                  <a:pt x="10223" y="1679"/>
                  <a:pt x="10345" y="1581"/>
                  <a:pt x="10345" y="1433"/>
                </a:cubicBezTo>
                <a:cubicBezTo>
                  <a:pt x="10345" y="1295"/>
                  <a:pt x="10235" y="1185"/>
                  <a:pt x="10097" y="1185"/>
                </a:cubicBezTo>
                <a:close/>
                <a:moveTo>
                  <a:pt x="11319" y="1185"/>
                </a:moveTo>
                <a:cubicBezTo>
                  <a:pt x="11097" y="1185"/>
                  <a:pt x="10987" y="1452"/>
                  <a:pt x="11144" y="1605"/>
                </a:cubicBezTo>
                <a:cubicBezTo>
                  <a:pt x="11194" y="1656"/>
                  <a:pt x="11256" y="1679"/>
                  <a:pt x="11316" y="1679"/>
                </a:cubicBezTo>
                <a:cubicBezTo>
                  <a:pt x="11442" y="1679"/>
                  <a:pt x="11564" y="1581"/>
                  <a:pt x="11564" y="1433"/>
                </a:cubicBezTo>
                <a:cubicBezTo>
                  <a:pt x="11564" y="1295"/>
                  <a:pt x="11454" y="1185"/>
                  <a:pt x="11319" y="1185"/>
                </a:cubicBezTo>
                <a:close/>
                <a:moveTo>
                  <a:pt x="12538" y="1185"/>
                </a:moveTo>
                <a:cubicBezTo>
                  <a:pt x="12316" y="1185"/>
                  <a:pt x="12206" y="1452"/>
                  <a:pt x="12363" y="1605"/>
                </a:cubicBezTo>
                <a:cubicBezTo>
                  <a:pt x="12414" y="1656"/>
                  <a:pt x="12476" y="1679"/>
                  <a:pt x="12537" y="1679"/>
                </a:cubicBezTo>
                <a:cubicBezTo>
                  <a:pt x="12663" y="1679"/>
                  <a:pt x="12783" y="1581"/>
                  <a:pt x="12783" y="1433"/>
                </a:cubicBezTo>
                <a:cubicBezTo>
                  <a:pt x="12783" y="1295"/>
                  <a:pt x="12673" y="1185"/>
                  <a:pt x="12538" y="1185"/>
                </a:cubicBezTo>
                <a:close/>
                <a:moveTo>
                  <a:pt x="13757" y="1185"/>
                </a:moveTo>
                <a:cubicBezTo>
                  <a:pt x="13538" y="1185"/>
                  <a:pt x="13425" y="1452"/>
                  <a:pt x="13582" y="1605"/>
                </a:cubicBezTo>
                <a:cubicBezTo>
                  <a:pt x="13633" y="1656"/>
                  <a:pt x="13695" y="1679"/>
                  <a:pt x="13757" y="1679"/>
                </a:cubicBezTo>
                <a:cubicBezTo>
                  <a:pt x="13884" y="1679"/>
                  <a:pt x="14005" y="1581"/>
                  <a:pt x="14005" y="1433"/>
                </a:cubicBezTo>
                <a:cubicBezTo>
                  <a:pt x="14005" y="1295"/>
                  <a:pt x="13892" y="1185"/>
                  <a:pt x="13757" y="1185"/>
                </a:cubicBezTo>
                <a:close/>
                <a:moveTo>
                  <a:pt x="14976" y="1185"/>
                </a:moveTo>
                <a:cubicBezTo>
                  <a:pt x="14757" y="1185"/>
                  <a:pt x="14647" y="1452"/>
                  <a:pt x="14801" y="1605"/>
                </a:cubicBezTo>
                <a:cubicBezTo>
                  <a:pt x="14852" y="1656"/>
                  <a:pt x="14915" y="1679"/>
                  <a:pt x="14976" y="1679"/>
                </a:cubicBezTo>
                <a:cubicBezTo>
                  <a:pt x="15103" y="1679"/>
                  <a:pt x="15224" y="1581"/>
                  <a:pt x="15224" y="1433"/>
                </a:cubicBezTo>
                <a:cubicBezTo>
                  <a:pt x="15224" y="1295"/>
                  <a:pt x="15111" y="1185"/>
                  <a:pt x="14976" y="1185"/>
                </a:cubicBezTo>
                <a:close/>
                <a:moveTo>
                  <a:pt x="16196" y="1185"/>
                </a:moveTo>
                <a:cubicBezTo>
                  <a:pt x="15976" y="1185"/>
                  <a:pt x="15866" y="1452"/>
                  <a:pt x="16020" y="1605"/>
                </a:cubicBezTo>
                <a:cubicBezTo>
                  <a:pt x="16071" y="1656"/>
                  <a:pt x="16134" y="1679"/>
                  <a:pt x="16195" y="1679"/>
                </a:cubicBezTo>
                <a:cubicBezTo>
                  <a:pt x="16322" y="1679"/>
                  <a:pt x="16443" y="1581"/>
                  <a:pt x="16443" y="1433"/>
                </a:cubicBezTo>
                <a:cubicBezTo>
                  <a:pt x="16443" y="1295"/>
                  <a:pt x="16333" y="1185"/>
                  <a:pt x="16196" y="1185"/>
                </a:cubicBezTo>
                <a:close/>
                <a:moveTo>
                  <a:pt x="17415" y="1185"/>
                </a:moveTo>
                <a:cubicBezTo>
                  <a:pt x="17195" y="1185"/>
                  <a:pt x="17086" y="1452"/>
                  <a:pt x="17242" y="1605"/>
                </a:cubicBezTo>
                <a:cubicBezTo>
                  <a:pt x="17292" y="1656"/>
                  <a:pt x="17354" y="1679"/>
                  <a:pt x="17415" y="1679"/>
                </a:cubicBezTo>
                <a:cubicBezTo>
                  <a:pt x="17541" y="1679"/>
                  <a:pt x="17662" y="1581"/>
                  <a:pt x="17662" y="1433"/>
                </a:cubicBezTo>
                <a:cubicBezTo>
                  <a:pt x="17662" y="1295"/>
                  <a:pt x="17552" y="1185"/>
                  <a:pt x="17415" y="1185"/>
                </a:cubicBezTo>
                <a:close/>
                <a:moveTo>
                  <a:pt x="18634" y="1185"/>
                </a:moveTo>
                <a:cubicBezTo>
                  <a:pt x="18414" y="1185"/>
                  <a:pt x="18305" y="1452"/>
                  <a:pt x="18461" y="1605"/>
                </a:cubicBezTo>
                <a:cubicBezTo>
                  <a:pt x="18511" y="1656"/>
                  <a:pt x="18573" y="1679"/>
                  <a:pt x="18634" y="1679"/>
                </a:cubicBezTo>
                <a:cubicBezTo>
                  <a:pt x="18760" y="1679"/>
                  <a:pt x="18881" y="1581"/>
                  <a:pt x="18881" y="1433"/>
                </a:cubicBezTo>
                <a:cubicBezTo>
                  <a:pt x="18881" y="1295"/>
                  <a:pt x="18772" y="1185"/>
                  <a:pt x="18634" y="1185"/>
                </a:cubicBezTo>
                <a:close/>
                <a:moveTo>
                  <a:pt x="19856" y="1185"/>
                </a:moveTo>
                <a:cubicBezTo>
                  <a:pt x="19633" y="1185"/>
                  <a:pt x="19524" y="1452"/>
                  <a:pt x="19680" y="1605"/>
                </a:cubicBezTo>
                <a:cubicBezTo>
                  <a:pt x="19730" y="1656"/>
                  <a:pt x="19792" y="1679"/>
                  <a:pt x="19853" y="1679"/>
                </a:cubicBezTo>
                <a:cubicBezTo>
                  <a:pt x="19979" y="1679"/>
                  <a:pt x="20100" y="1581"/>
                  <a:pt x="20100" y="1433"/>
                </a:cubicBezTo>
                <a:cubicBezTo>
                  <a:pt x="20100" y="1295"/>
                  <a:pt x="19991" y="1185"/>
                  <a:pt x="19856" y="1185"/>
                </a:cubicBezTo>
                <a:close/>
                <a:moveTo>
                  <a:pt x="21075" y="1185"/>
                </a:moveTo>
                <a:cubicBezTo>
                  <a:pt x="20852" y="1185"/>
                  <a:pt x="20743" y="1452"/>
                  <a:pt x="20899" y="1605"/>
                </a:cubicBezTo>
                <a:cubicBezTo>
                  <a:pt x="20950" y="1656"/>
                  <a:pt x="21013" y="1679"/>
                  <a:pt x="21073" y="1679"/>
                </a:cubicBezTo>
                <a:cubicBezTo>
                  <a:pt x="21199" y="1679"/>
                  <a:pt x="21319" y="1581"/>
                  <a:pt x="21319" y="1433"/>
                </a:cubicBezTo>
                <a:cubicBezTo>
                  <a:pt x="21319" y="1295"/>
                  <a:pt x="21210" y="1185"/>
                  <a:pt x="21075" y="1185"/>
                </a:cubicBezTo>
                <a:close/>
                <a:moveTo>
                  <a:pt x="22294" y="1185"/>
                </a:moveTo>
                <a:cubicBezTo>
                  <a:pt x="22075" y="1185"/>
                  <a:pt x="21965" y="1452"/>
                  <a:pt x="22118" y="1605"/>
                </a:cubicBezTo>
                <a:cubicBezTo>
                  <a:pt x="22169" y="1656"/>
                  <a:pt x="22232" y="1679"/>
                  <a:pt x="22293" y="1679"/>
                </a:cubicBezTo>
                <a:cubicBezTo>
                  <a:pt x="22420" y="1679"/>
                  <a:pt x="22541" y="1581"/>
                  <a:pt x="22541" y="1433"/>
                </a:cubicBezTo>
                <a:cubicBezTo>
                  <a:pt x="22541" y="1295"/>
                  <a:pt x="22429" y="1185"/>
                  <a:pt x="22294" y="1185"/>
                </a:cubicBezTo>
                <a:close/>
                <a:moveTo>
                  <a:pt x="23513" y="1185"/>
                </a:moveTo>
                <a:cubicBezTo>
                  <a:pt x="23294" y="1185"/>
                  <a:pt x="23184" y="1452"/>
                  <a:pt x="23337" y="1605"/>
                </a:cubicBezTo>
                <a:cubicBezTo>
                  <a:pt x="23388" y="1656"/>
                  <a:pt x="23451" y="1679"/>
                  <a:pt x="23512" y="1679"/>
                </a:cubicBezTo>
                <a:cubicBezTo>
                  <a:pt x="23639" y="1679"/>
                  <a:pt x="23761" y="1581"/>
                  <a:pt x="23761" y="1433"/>
                </a:cubicBezTo>
                <a:cubicBezTo>
                  <a:pt x="23761" y="1295"/>
                  <a:pt x="23648" y="1185"/>
                  <a:pt x="23513" y="1185"/>
                </a:cubicBezTo>
                <a:close/>
                <a:moveTo>
                  <a:pt x="24732" y="1185"/>
                </a:moveTo>
                <a:cubicBezTo>
                  <a:pt x="24513" y="1185"/>
                  <a:pt x="24403" y="1452"/>
                  <a:pt x="24557" y="1605"/>
                </a:cubicBezTo>
                <a:cubicBezTo>
                  <a:pt x="24607" y="1656"/>
                  <a:pt x="24670" y="1679"/>
                  <a:pt x="24731" y="1679"/>
                </a:cubicBezTo>
                <a:cubicBezTo>
                  <a:pt x="24858" y="1679"/>
                  <a:pt x="24980" y="1581"/>
                  <a:pt x="24980" y="1433"/>
                </a:cubicBezTo>
                <a:cubicBezTo>
                  <a:pt x="24980" y="1295"/>
                  <a:pt x="24870" y="1185"/>
                  <a:pt x="24732" y="1185"/>
                </a:cubicBezTo>
                <a:close/>
                <a:moveTo>
                  <a:pt x="25951" y="1185"/>
                </a:moveTo>
                <a:cubicBezTo>
                  <a:pt x="25732" y="1185"/>
                  <a:pt x="25622" y="1452"/>
                  <a:pt x="25779" y="1605"/>
                </a:cubicBezTo>
                <a:cubicBezTo>
                  <a:pt x="25829" y="1656"/>
                  <a:pt x="25891" y="1679"/>
                  <a:pt x="25951" y="1679"/>
                </a:cubicBezTo>
                <a:cubicBezTo>
                  <a:pt x="26077" y="1679"/>
                  <a:pt x="26199" y="1581"/>
                  <a:pt x="26199" y="1433"/>
                </a:cubicBezTo>
                <a:cubicBezTo>
                  <a:pt x="26199" y="1295"/>
                  <a:pt x="26089" y="1185"/>
                  <a:pt x="25951" y="1185"/>
                </a:cubicBezTo>
                <a:close/>
                <a:moveTo>
                  <a:pt x="27170" y="1185"/>
                </a:moveTo>
                <a:cubicBezTo>
                  <a:pt x="26951" y="1185"/>
                  <a:pt x="26841" y="1452"/>
                  <a:pt x="26998" y="1605"/>
                </a:cubicBezTo>
                <a:cubicBezTo>
                  <a:pt x="27048" y="1656"/>
                  <a:pt x="27110" y="1679"/>
                  <a:pt x="27170" y="1679"/>
                </a:cubicBezTo>
                <a:cubicBezTo>
                  <a:pt x="27296" y="1679"/>
                  <a:pt x="27418" y="1581"/>
                  <a:pt x="27418" y="1433"/>
                </a:cubicBezTo>
                <a:cubicBezTo>
                  <a:pt x="27418" y="1295"/>
                  <a:pt x="27308" y="1185"/>
                  <a:pt x="27170" y="1185"/>
                </a:cubicBezTo>
                <a:close/>
                <a:moveTo>
                  <a:pt x="28392" y="1185"/>
                </a:moveTo>
                <a:cubicBezTo>
                  <a:pt x="28170" y="1185"/>
                  <a:pt x="28060" y="1452"/>
                  <a:pt x="28217" y="1605"/>
                </a:cubicBezTo>
                <a:cubicBezTo>
                  <a:pt x="28267" y="1656"/>
                  <a:pt x="28329" y="1679"/>
                  <a:pt x="28389" y="1679"/>
                </a:cubicBezTo>
                <a:cubicBezTo>
                  <a:pt x="28515" y="1679"/>
                  <a:pt x="28637" y="1581"/>
                  <a:pt x="28637" y="1433"/>
                </a:cubicBezTo>
                <a:cubicBezTo>
                  <a:pt x="28637" y="1295"/>
                  <a:pt x="28527" y="1185"/>
                  <a:pt x="28392" y="1185"/>
                </a:cubicBezTo>
                <a:close/>
                <a:moveTo>
                  <a:pt x="29611" y="1185"/>
                </a:moveTo>
                <a:cubicBezTo>
                  <a:pt x="29389" y="1185"/>
                  <a:pt x="29279" y="1452"/>
                  <a:pt x="29436" y="1605"/>
                </a:cubicBezTo>
                <a:cubicBezTo>
                  <a:pt x="29487" y="1656"/>
                  <a:pt x="29549" y="1679"/>
                  <a:pt x="29610" y="1679"/>
                </a:cubicBezTo>
                <a:cubicBezTo>
                  <a:pt x="29736" y="1679"/>
                  <a:pt x="29856" y="1581"/>
                  <a:pt x="29856" y="1433"/>
                </a:cubicBezTo>
                <a:cubicBezTo>
                  <a:pt x="29856" y="1295"/>
                  <a:pt x="29746" y="1185"/>
                  <a:pt x="29611" y="1185"/>
                </a:cubicBezTo>
                <a:close/>
                <a:moveTo>
                  <a:pt x="30830" y="1185"/>
                </a:moveTo>
                <a:cubicBezTo>
                  <a:pt x="30611" y="1185"/>
                  <a:pt x="30501" y="1452"/>
                  <a:pt x="30655" y="1605"/>
                </a:cubicBezTo>
                <a:cubicBezTo>
                  <a:pt x="30706" y="1656"/>
                  <a:pt x="30768" y="1679"/>
                  <a:pt x="30830" y="1679"/>
                </a:cubicBezTo>
                <a:cubicBezTo>
                  <a:pt x="30957" y="1679"/>
                  <a:pt x="31078" y="1581"/>
                  <a:pt x="31078" y="1433"/>
                </a:cubicBezTo>
                <a:cubicBezTo>
                  <a:pt x="31078" y="1295"/>
                  <a:pt x="30965" y="1185"/>
                  <a:pt x="30830" y="1185"/>
                </a:cubicBezTo>
                <a:close/>
                <a:moveTo>
                  <a:pt x="32049" y="1185"/>
                </a:moveTo>
                <a:cubicBezTo>
                  <a:pt x="31830" y="1185"/>
                  <a:pt x="31720" y="1452"/>
                  <a:pt x="31874" y="1605"/>
                </a:cubicBezTo>
                <a:cubicBezTo>
                  <a:pt x="31925" y="1656"/>
                  <a:pt x="31987" y="1679"/>
                  <a:pt x="32049" y="1679"/>
                </a:cubicBezTo>
                <a:cubicBezTo>
                  <a:pt x="32176" y="1679"/>
                  <a:pt x="32297" y="1581"/>
                  <a:pt x="32297" y="1433"/>
                </a:cubicBezTo>
                <a:cubicBezTo>
                  <a:pt x="32297" y="1295"/>
                  <a:pt x="32184" y="1185"/>
                  <a:pt x="32049" y="1185"/>
                </a:cubicBezTo>
                <a:close/>
                <a:moveTo>
                  <a:pt x="33269" y="1185"/>
                </a:moveTo>
                <a:cubicBezTo>
                  <a:pt x="33049" y="1185"/>
                  <a:pt x="32939" y="1452"/>
                  <a:pt x="33093" y="1605"/>
                </a:cubicBezTo>
                <a:cubicBezTo>
                  <a:pt x="33144" y="1656"/>
                  <a:pt x="33207" y="1679"/>
                  <a:pt x="33268" y="1679"/>
                </a:cubicBezTo>
                <a:cubicBezTo>
                  <a:pt x="33395" y="1679"/>
                  <a:pt x="33516" y="1581"/>
                  <a:pt x="33516" y="1433"/>
                </a:cubicBezTo>
                <a:cubicBezTo>
                  <a:pt x="33516" y="1295"/>
                  <a:pt x="33406" y="1185"/>
                  <a:pt x="33269" y="1185"/>
                </a:cubicBezTo>
                <a:close/>
                <a:moveTo>
                  <a:pt x="34488" y="1185"/>
                </a:moveTo>
                <a:cubicBezTo>
                  <a:pt x="34268" y="1185"/>
                  <a:pt x="34159" y="1452"/>
                  <a:pt x="34315" y="1605"/>
                </a:cubicBezTo>
                <a:cubicBezTo>
                  <a:pt x="34365" y="1656"/>
                  <a:pt x="34427" y="1679"/>
                  <a:pt x="34488" y="1679"/>
                </a:cubicBezTo>
                <a:cubicBezTo>
                  <a:pt x="34614" y="1679"/>
                  <a:pt x="34735" y="1581"/>
                  <a:pt x="34735" y="1433"/>
                </a:cubicBezTo>
                <a:cubicBezTo>
                  <a:pt x="34735" y="1295"/>
                  <a:pt x="34625" y="1185"/>
                  <a:pt x="34488" y="1185"/>
                </a:cubicBezTo>
                <a:close/>
                <a:moveTo>
                  <a:pt x="35707" y="1185"/>
                </a:moveTo>
                <a:cubicBezTo>
                  <a:pt x="35487" y="1185"/>
                  <a:pt x="35378" y="1452"/>
                  <a:pt x="35534" y="1605"/>
                </a:cubicBezTo>
                <a:cubicBezTo>
                  <a:pt x="35584" y="1656"/>
                  <a:pt x="35646" y="1679"/>
                  <a:pt x="35707" y="1679"/>
                </a:cubicBezTo>
                <a:cubicBezTo>
                  <a:pt x="35833" y="1679"/>
                  <a:pt x="35954" y="1581"/>
                  <a:pt x="35954" y="1433"/>
                </a:cubicBezTo>
                <a:cubicBezTo>
                  <a:pt x="35954" y="1295"/>
                  <a:pt x="35845" y="1185"/>
                  <a:pt x="35707" y="1185"/>
                </a:cubicBezTo>
                <a:close/>
                <a:moveTo>
                  <a:pt x="36929" y="1185"/>
                </a:moveTo>
                <a:cubicBezTo>
                  <a:pt x="36706" y="1185"/>
                  <a:pt x="36597" y="1452"/>
                  <a:pt x="36753" y="1605"/>
                </a:cubicBezTo>
                <a:cubicBezTo>
                  <a:pt x="36803" y="1656"/>
                  <a:pt x="36865" y="1679"/>
                  <a:pt x="36926" y="1679"/>
                </a:cubicBezTo>
                <a:cubicBezTo>
                  <a:pt x="37052" y="1679"/>
                  <a:pt x="37173" y="1581"/>
                  <a:pt x="37173" y="1433"/>
                </a:cubicBezTo>
                <a:cubicBezTo>
                  <a:pt x="37173" y="1295"/>
                  <a:pt x="37064" y="1185"/>
                  <a:pt x="36929" y="1185"/>
                </a:cubicBezTo>
                <a:close/>
                <a:moveTo>
                  <a:pt x="38148" y="1185"/>
                </a:moveTo>
                <a:cubicBezTo>
                  <a:pt x="37928" y="1185"/>
                  <a:pt x="37816" y="1452"/>
                  <a:pt x="37972" y="1605"/>
                </a:cubicBezTo>
                <a:cubicBezTo>
                  <a:pt x="38023" y="1656"/>
                  <a:pt x="38086" y="1679"/>
                  <a:pt x="38146" y="1679"/>
                </a:cubicBezTo>
                <a:cubicBezTo>
                  <a:pt x="38272" y="1679"/>
                  <a:pt x="38392" y="1581"/>
                  <a:pt x="38392" y="1433"/>
                </a:cubicBezTo>
                <a:cubicBezTo>
                  <a:pt x="38392" y="1295"/>
                  <a:pt x="38283" y="1185"/>
                  <a:pt x="38148" y="1185"/>
                </a:cubicBezTo>
                <a:close/>
                <a:moveTo>
                  <a:pt x="39367" y="1185"/>
                </a:moveTo>
                <a:cubicBezTo>
                  <a:pt x="39148" y="1185"/>
                  <a:pt x="39038" y="1452"/>
                  <a:pt x="39191" y="1605"/>
                </a:cubicBezTo>
                <a:cubicBezTo>
                  <a:pt x="39242" y="1656"/>
                  <a:pt x="39305" y="1679"/>
                  <a:pt x="39366" y="1679"/>
                </a:cubicBezTo>
                <a:cubicBezTo>
                  <a:pt x="39493" y="1679"/>
                  <a:pt x="39614" y="1581"/>
                  <a:pt x="39614" y="1433"/>
                </a:cubicBezTo>
                <a:cubicBezTo>
                  <a:pt x="39614" y="1295"/>
                  <a:pt x="39502" y="1185"/>
                  <a:pt x="39367" y="1185"/>
                </a:cubicBezTo>
                <a:close/>
                <a:moveTo>
                  <a:pt x="40586" y="1185"/>
                </a:moveTo>
                <a:cubicBezTo>
                  <a:pt x="40367" y="1185"/>
                  <a:pt x="40257" y="1452"/>
                  <a:pt x="40410" y="1605"/>
                </a:cubicBezTo>
                <a:cubicBezTo>
                  <a:pt x="40461" y="1656"/>
                  <a:pt x="40524" y="1679"/>
                  <a:pt x="40585" y="1679"/>
                </a:cubicBezTo>
                <a:cubicBezTo>
                  <a:pt x="40712" y="1679"/>
                  <a:pt x="40834" y="1581"/>
                  <a:pt x="40834" y="1433"/>
                </a:cubicBezTo>
                <a:cubicBezTo>
                  <a:pt x="40834" y="1295"/>
                  <a:pt x="40721" y="1185"/>
                  <a:pt x="40586" y="1185"/>
                </a:cubicBezTo>
                <a:close/>
                <a:moveTo>
                  <a:pt x="41805" y="1185"/>
                </a:moveTo>
                <a:cubicBezTo>
                  <a:pt x="41586" y="1185"/>
                  <a:pt x="41476" y="1452"/>
                  <a:pt x="41630" y="1605"/>
                </a:cubicBezTo>
                <a:cubicBezTo>
                  <a:pt x="41680" y="1656"/>
                  <a:pt x="41743" y="1679"/>
                  <a:pt x="41804" y="1679"/>
                </a:cubicBezTo>
                <a:cubicBezTo>
                  <a:pt x="41931" y="1679"/>
                  <a:pt x="42053" y="1581"/>
                  <a:pt x="42053" y="1433"/>
                </a:cubicBezTo>
                <a:cubicBezTo>
                  <a:pt x="42053" y="1295"/>
                  <a:pt x="41943" y="1185"/>
                  <a:pt x="41805" y="1185"/>
                </a:cubicBezTo>
                <a:close/>
                <a:moveTo>
                  <a:pt x="43024" y="1185"/>
                </a:moveTo>
                <a:cubicBezTo>
                  <a:pt x="42805" y="1185"/>
                  <a:pt x="42695" y="1452"/>
                  <a:pt x="42852" y="1605"/>
                </a:cubicBezTo>
                <a:cubicBezTo>
                  <a:pt x="42902" y="1656"/>
                  <a:pt x="42964" y="1679"/>
                  <a:pt x="43024" y="1679"/>
                </a:cubicBezTo>
                <a:cubicBezTo>
                  <a:pt x="43150" y="1679"/>
                  <a:pt x="43272" y="1581"/>
                  <a:pt x="43272" y="1433"/>
                </a:cubicBezTo>
                <a:cubicBezTo>
                  <a:pt x="43272" y="1295"/>
                  <a:pt x="43162" y="1185"/>
                  <a:pt x="43024" y="1185"/>
                </a:cubicBezTo>
                <a:close/>
                <a:moveTo>
                  <a:pt x="44243" y="1185"/>
                </a:moveTo>
                <a:cubicBezTo>
                  <a:pt x="44024" y="1185"/>
                  <a:pt x="43914" y="1452"/>
                  <a:pt x="44071" y="1605"/>
                </a:cubicBezTo>
                <a:cubicBezTo>
                  <a:pt x="44121" y="1656"/>
                  <a:pt x="44183" y="1679"/>
                  <a:pt x="44243" y="1679"/>
                </a:cubicBezTo>
                <a:cubicBezTo>
                  <a:pt x="44369" y="1679"/>
                  <a:pt x="44491" y="1581"/>
                  <a:pt x="44491" y="1433"/>
                </a:cubicBezTo>
                <a:cubicBezTo>
                  <a:pt x="44491" y="1295"/>
                  <a:pt x="44381" y="1185"/>
                  <a:pt x="44243" y="1185"/>
                </a:cubicBezTo>
                <a:close/>
                <a:moveTo>
                  <a:pt x="45465" y="1185"/>
                </a:moveTo>
                <a:cubicBezTo>
                  <a:pt x="45243" y="1185"/>
                  <a:pt x="45133" y="1452"/>
                  <a:pt x="45290" y="1605"/>
                </a:cubicBezTo>
                <a:cubicBezTo>
                  <a:pt x="45340" y="1656"/>
                  <a:pt x="45402" y="1679"/>
                  <a:pt x="45462" y="1679"/>
                </a:cubicBezTo>
                <a:cubicBezTo>
                  <a:pt x="45588" y="1679"/>
                  <a:pt x="45710" y="1581"/>
                  <a:pt x="45710" y="1433"/>
                </a:cubicBezTo>
                <a:cubicBezTo>
                  <a:pt x="45710" y="1295"/>
                  <a:pt x="45600" y="1185"/>
                  <a:pt x="45465" y="1185"/>
                </a:cubicBezTo>
                <a:close/>
                <a:moveTo>
                  <a:pt x="46684" y="1185"/>
                </a:moveTo>
                <a:cubicBezTo>
                  <a:pt x="46465" y="1185"/>
                  <a:pt x="46352" y="1452"/>
                  <a:pt x="46509" y="1605"/>
                </a:cubicBezTo>
                <a:cubicBezTo>
                  <a:pt x="46560" y="1656"/>
                  <a:pt x="46622" y="1679"/>
                  <a:pt x="46683" y="1679"/>
                </a:cubicBezTo>
                <a:cubicBezTo>
                  <a:pt x="46809" y="1679"/>
                  <a:pt x="46929" y="1581"/>
                  <a:pt x="46929" y="1433"/>
                </a:cubicBezTo>
                <a:cubicBezTo>
                  <a:pt x="46929" y="1295"/>
                  <a:pt x="46819" y="1185"/>
                  <a:pt x="46684" y="1185"/>
                </a:cubicBezTo>
                <a:close/>
                <a:moveTo>
                  <a:pt x="47903" y="1185"/>
                </a:moveTo>
                <a:cubicBezTo>
                  <a:pt x="47684" y="1185"/>
                  <a:pt x="47574" y="1452"/>
                  <a:pt x="47728" y="1605"/>
                </a:cubicBezTo>
                <a:cubicBezTo>
                  <a:pt x="47779" y="1656"/>
                  <a:pt x="47841" y="1679"/>
                  <a:pt x="47903" y="1679"/>
                </a:cubicBezTo>
                <a:cubicBezTo>
                  <a:pt x="48030" y="1679"/>
                  <a:pt x="48151" y="1581"/>
                  <a:pt x="48151" y="1433"/>
                </a:cubicBezTo>
                <a:cubicBezTo>
                  <a:pt x="48151" y="1295"/>
                  <a:pt x="48038" y="1185"/>
                  <a:pt x="47903" y="1185"/>
                </a:cubicBezTo>
                <a:close/>
                <a:moveTo>
                  <a:pt x="49122" y="1185"/>
                </a:moveTo>
                <a:cubicBezTo>
                  <a:pt x="48903" y="1185"/>
                  <a:pt x="48793" y="1452"/>
                  <a:pt x="48947" y="1605"/>
                </a:cubicBezTo>
                <a:cubicBezTo>
                  <a:pt x="48998" y="1656"/>
                  <a:pt x="49060" y="1679"/>
                  <a:pt x="49122" y="1679"/>
                </a:cubicBezTo>
                <a:cubicBezTo>
                  <a:pt x="49249" y="1679"/>
                  <a:pt x="49370" y="1581"/>
                  <a:pt x="49370" y="1433"/>
                </a:cubicBezTo>
                <a:cubicBezTo>
                  <a:pt x="49370" y="1295"/>
                  <a:pt x="49257" y="1185"/>
                  <a:pt x="49122" y="1185"/>
                </a:cubicBezTo>
                <a:close/>
                <a:moveTo>
                  <a:pt x="50342" y="1185"/>
                </a:moveTo>
                <a:cubicBezTo>
                  <a:pt x="50122" y="1185"/>
                  <a:pt x="50012" y="1452"/>
                  <a:pt x="50166" y="1605"/>
                </a:cubicBezTo>
                <a:cubicBezTo>
                  <a:pt x="50217" y="1656"/>
                  <a:pt x="50280" y="1679"/>
                  <a:pt x="50341" y="1679"/>
                </a:cubicBezTo>
                <a:cubicBezTo>
                  <a:pt x="50468" y="1679"/>
                  <a:pt x="50589" y="1581"/>
                  <a:pt x="50589" y="1433"/>
                </a:cubicBezTo>
                <a:cubicBezTo>
                  <a:pt x="50589" y="1295"/>
                  <a:pt x="50479" y="1185"/>
                  <a:pt x="50342" y="1185"/>
                </a:cubicBezTo>
                <a:close/>
                <a:moveTo>
                  <a:pt x="51561" y="1185"/>
                </a:moveTo>
                <a:cubicBezTo>
                  <a:pt x="51341" y="1185"/>
                  <a:pt x="51232" y="1452"/>
                  <a:pt x="51388" y="1605"/>
                </a:cubicBezTo>
                <a:cubicBezTo>
                  <a:pt x="51438" y="1656"/>
                  <a:pt x="51500" y="1679"/>
                  <a:pt x="51561" y="1679"/>
                </a:cubicBezTo>
                <a:cubicBezTo>
                  <a:pt x="51687" y="1679"/>
                  <a:pt x="51808" y="1581"/>
                  <a:pt x="51808" y="1433"/>
                </a:cubicBezTo>
                <a:cubicBezTo>
                  <a:pt x="51808" y="1295"/>
                  <a:pt x="51698" y="1185"/>
                  <a:pt x="51561" y="1185"/>
                </a:cubicBezTo>
                <a:close/>
                <a:moveTo>
                  <a:pt x="52780" y="1185"/>
                </a:moveTo>
                <a:cubicBezTo>
                  <a:pt x="52560" y="1185"/>
                  <a:pt x="52451" y="1452"/>
                  <a:pt x="52607" y="1605"/>
                </a:cubicBezTo>
                <a:cubicBezTo>
                  <a:pt x="52657" y="1656"/>
                  <a:pt x="52719" y="1679"/>
                  <a:pt x="52780" y="1679"/>
                </a:cubicBezTo>
                <a:cubicBezTo>
                  <a:pt x="52906" y="1679"/>
                  <a:pt x="53027" y="1581"/>
                  <a:pt x="53027" y="1433"/>
                </a:cubicBezTo>
                <a:cubicBezTo>
                  <a:pt x="53027" y="1295"/>
                  <a:pt x="52917" y="1185"/>
                  <a:pt x="52780" y="1185"/>
                </a:cubicBezTo>
                <a:close/>
                <a:moveTo>
                  <a:pt x="54002" y="1185"/>
                </a:moveTo>
                <a:cubicBezTo>
                  <a:pt x="53779" y="1185"/>
                  <a:pt x="53670" y="1452"/>
                  <a:pt x="53826" y="1605"/>
                </a:cubicBezTo>
                <a:cubicBezTo>
                  <a:pt x="53876" y="1656"/>
                  <a:pt x="53938" y="1679"/>
                  <a:pt x="53999" y="1679"/>
                </a:cubicBezTo>
                <a:cubicBezTo>
                  <a:pt x="54125" y="1679"/>
                  <a:pt x="54246" y="1581"/>
                  <a:pt x="54246" y="1433"/>
                </a:cubicBezTo>
                <a:cubicBezTo>
                  <a:pt x="54246" y="1295"/>
                  <a:pt x="54137" y="1185"/>
                  <a:pt x="54002" y="1185"/>
                </a:cubicBezTo>
                <a:close/>
                <a:moveTo>
                  <a:pt x="68608" y="2404"/>
                </a:moveTo>
                <a:lnTo>
                  <a:pt x="68608" y="2404"/>
                </a:lnTo>
                <a:cubicBezTo>
                  <a:pt x="68483" y="2417"/>
                  <a:pt x="68389" y="2524"/>
                  <a:pt x="68389" y="2652"/>
                </a:cubicBezTo>
                <a:cubicBezTo>
                  <a:pt x="68389" y="2759"/>
                  <a:pt x="68458" y="2856"/>
                  <a:pt x="68561" y="2887"/>
                </a:cubicBezTo>
                <a:cubicBezTo>
                  <a:pt x="68580" y="2721"/>
                  <a:pt x="68596" y="2561"/>
                  <a:pt x="68608" y="2404"/>
                </a:cubicBezTo>
                <a:close/>
                <a:moveTo>
                  <a:pt x="1561" y="2404"/>
                </a:moveTo>
                <a:cubicBezTo>
                  <a:pt x="1341" y="2404"/>
                  <a:pt x="1232" y="2671"/>
                  <a:pt x="1388" y="2824"/>
                </a:cubicBezTo>
                <a:cubicBezTo>
                  <a:pt x="1438" y="2875"/>
                  <a:pt x="1500" y="2898"/>
                  <a:pt x="1561" y="2898"/>
                </a:cubicBezTo>
                <a:cubicBezTo>
                  <a:pt x="1687" y="2898"/>
                  <a:pt x="1808" y="2800"/>
                  <a:pt x="1808" y="2652"/>
                </a:cubicBezTo>
                <a:cubicBezTo>
                  <a:pt x="1808" y="2514"/>
                  <a:pt x="1699" y="2404"/>
                  <a:pt x="1561" y="2404"/>
                </a:cubicBezTo>
                <a:close/>
                <a:moveTo>
                  <a:pt x="2780" y="2404"/>
                </a:moveTo>
                <a:cubicBezTo>
                  <a:pt x="2560" y="2404"/>
                  <a:pt x="2451" y="2671"/>
                  <a:pt x="2607" y="2824"/>
                </a:cubicBezTo>
                <a:cubicBezTo>
                  <a:pt x="2657" y="2875"/>
                  <a:pt x="2719" y="2898"/>
                  <a:pt x="2780" y="2898"/>
                </a:cubicBezTo>
                <a:cubicBezTo>
                  <a:pt x="2906" y="2898"/>
                  <a:pt x="3027" y="2800"/>
                  <a:pt x="3027" y="2652"/>
                </a:cubicBezTo>
                <a:cubicBezTo>
                  <a:pt x="3027" y="2514"/>
                  <a:pt x="2918" y="2404"/>
                  <a:pt x="2780" y="2404"/>
                </a:cubicBezTo>
                <a:close/>
                <a:moveTo>
                  <a:pt x="4002" y="2404"/>
                </a:moveTo>
                <a:cubicBezTo>
                  <a:pt x="3779" y="2404"/>
                  <a:pt x="3670" y="2671"/>
                  <a:pt x="3826" y="2824"/>
                </a:cubicBezTo>
                <a:cubicBezTo>
                  <a:pt x="3876" y="2875"/>
                  <a:pt x="3938" y="2898"/>
                  <a:pt x="3999" y="2898"/>
                </a:cubicBezTo>
                <a:cubicBezTo>
                  <a:pt x="4125" y="2898"/>
                  <a:pt x="4246" y="2800"/>
                  <a:pt x="4246" y="2652"/>
                </a:cubicBezTo>
                <a:cubicBezTo>
                  <a:pt x="4246" y="2514"/>
                  <a:pt x="4137" y="2404"/>
                  <a:pt x="4002" y="2404"/>
                </a:cubicBezTo>
                <a:close/>
                <a:moveTo>
                  <a:pt x="5221" y="2404"/>
                </a:moveTo>
                <a:cubicBezTo>
                  <a:pt x="5002" y="2404"/>
                  <a:pt x="4889" y="2671"/>
                  <a:pt x="5045" y="2824"/>
                </a:cubicBezTo>
                <a:cubicBezTo>
                  <a:pt x="5096" y="2875"/>
                  <a:pt x="5159" y="2898"/>
                  <a:pt x="5220" y="2898"/>
                </a:cubicBezTo>
                <a:cubicBezTo>
                  <a:pt x="5347" y="2898"/>
                  <a:pt x="5469" y="2800"/>
                  <a:pt x="5469" y="2652"/>
                </a:cubicBezTo>
                <a:cubicBezTo>
                  <a:pt x="5465" y="2514"/>
                  <a:pt x="5356" y="2404"/>
                  <a:pt x="5221" y="2404"/>
                </a:cubicBezTo>
                <a:close/>
                <a:moveTo>
                  <a:pt x="6440" y="2404"/>
                </a:moveTo>
                <a:cubicBezTo>
                  <a:pt x="6221" y="2404"/>
                  <a:pt x="6111" y="2671"/>
                  <a:pt x="6264" y="2824"/>
                </a:cubicBezTo>
                <a:cubicBezTo>
                  <a:pt x="6315" y="2875"/>
                  <a:pt x="6378" y="2898"/>
                  <a:pt x="6439" y="2898"/>
                </a:cubicBezTo>
                <a:cubicBezTo>
                  <a:pt x="6566" y="2898"/>
                  <a:pt x="6688" y="2800"/>
                  <a:pt x="6688" y="2652"/>
                </a:cubicBezTo>
                <a:cubicBezTo>
                  <a:pt x="6688" y="2514"/>
                  <a:pt x="6575" y="2404"/>
                  <a:pt x="6440" y="2404"/>
                </a:cubicBezTo>
                <a:close/>
                <a:moveTo>
                  <a:pt x="7659" y="2404"/>
                </a:moveTo>
                <a:cubicBezTo>
                  <a:pt x="7440" y="2404"/>
                  <a:pt x="7330" y="2671"/>
                  <a:pt x="7484" y="2824"/>
                </a:cubicBezTo>
                <a:cubicBezTo>
                  <a:pt x="7535" y="2875"/>
                  <a:pt x="7597" y="2898"/>
                  <a:pt x="7658" y="2898"/>
                </a:cubicBezTo>
                <a:cubicBezTo>
                  <a:pt x="7785" y="2898"/>
                  <a:pt x="7907" y="2800"/>
                  <a:pt x="7907" y="2652"/>
                </a:cubicBezTo>
                <a:cubicBezTo>
                  <a:pt x="7907" y="2514"/>
                  <a:pt x="7797" y="2404"/>
                  <a:pt x="7659" y="2404"/>
                </a:cubicBezTo>
                <a:close/>
                <a:moveTo>
                  <a:pt x="8878" y="2404"/>
                </a:moveTo>
                <a:cubicBezTo>
                  <a:pt x="8659" y="2404"/>
                  <a:pt x="8549" y="2671"/>
                  <a:pt x="8706" y="2824"/>
                </a:cubicBezTo>
                <a:cubicBezTo>
                  <a:pt x="8756" y="2875"/>
                  <a:pt x="8818" y="2898"/>
                  <a:pt x="8878" y="2898"/>
                </a:cubicBezTo>
                <a:cubicBezTo>
                  <a:pt x="9004" y="2898"/>
                  <a:pt x="9126" y="2800"/>
                  <a:pt x="9126" y="2652"/>
                </a:cubicBezTo>
                <a:cubicBezTo>
                  <a:pt x="9126" y="2514"/>
                  <a:pt x="9016" y="2404"/>
                  <a:pt x="8878" y="2404"/>
                </a:cubicBezTo>
                <a:close/>
                <a:moveTo>
                  <a:pt x="10097" y="2404"/>
                </a:moveTo>
                <a:cubicBezTo>
                  <a:pt x="9878" y="2404"/>
                  <a:pt x="9768" y="2671"/>
                  <a:pt x="9925" y="2824"/>
                </a:cubicBezTo>
                <a:cubicBezTo>
                  <a:pt x="9975" y="2875"/>
                  <a:pt x="10037" y="2898"/>
                  <a:pt x="10097" y="2898"/>
                </a:cubicBezTo>
                <a:cubicBezTo>
                  <a:pt x="10223" y="2898"/>
                  <a:pt x="10345" y="2800"/>
                  <a:pt x="10345" y="2652"/>
                </a:cubicBezTo>
                <a:cubicBezTo>
                  <a:pt x="10345" y="2514"/>
                  <a:pt x="10235" y="2404"/>
                  <a:pt x="10097" y="2404"/>
                </a:cubicBezTo>
                <a:close/>
                <a:moveTo>
                  <a:pt x="11319" y="2404"/>
                </a:moveTo>
                <a:cubicBezTo>
                  <a:pt x="11097" y="2404"/>
                  <a:pt x="10987" y="2671"/>
                  <a:pt x="11144" y="2824"/>
                </a:cubicBezTo>
                <a:cubicBezTo>
                  <a:pt x="11194" y="2875"/>
                  <a:pt x="11256" y="2898"/>
                  <a:pt x="11316" y="2898"/>
                </a:cubicBezTo>
                <a:cubicBezTo>
                  <a:pt x="11442" y="2898"/>
                  <a:pt x="11564" y="2800"/>
                  <a:pt x="11564" y="2652"/>
                </a:cubicBezTo>
                <a:cubicBezTo>
                  <a:pt x="11564" y="2514"/>
                  <a:pt x="11454" y="2404"/>
                  <a:pt x="11319" y="2404"/>
                </a:cubicBezTo>
                <a:close/>
                <a:moveTo>
                  <a:pt x="12538" y="2404"/>
                </a:moveTo>
                <a:cubicBezTo>
                  <a:pt x="12316" y="2404"/>
                  <a:pt x="12206" y="2671"/>
                  <a:pt x="12363" y="2824"/>
                </a:cubicBezTo>
                <a:cubicBezTo>
                  <a:pt x="12414" y="2875"/>
                  <a:pt x="12476" y="2898"/>
                  <a:pt x="12537" y="2898"/>
                </a:cubicBezTo>
                <a:cubicBezTo>
                  <a:pt x="12663" y="2898"/>
                  <a:pt x="12783" y="2800"/>
                  <a:pt x="12783" y="2652"/>
                </a:cubicBezTo>
                <a:cubicBezTo>
                  <a:pt x="12783" y="2514"/>
                  <a:pt x="12673" y="2404"/>
                  <a:pt x="12538" y="2404"/>
                </a:cubicBezTo>
                <a:close/>
                <a:moveTo>
                  <a:pt x="13757" y="2404"/>
                </a:moveTo>
                <a:cubicBezTo>
                  <a:pt x="13538" y="2404"/>
                  <a:pt x="13425" y="2671"/>
                  <a:pt x="13582" y="2824"/>
                </a:cubicBezTo>
                <a:cubicBezTo>
                  <a:pt x="13633" y="2875"/>
                  <a:pt x="13695" y="2898"/>
                  <a:pt x="13757" y="2898"/>
                </a:cubicBezTo>
                <a:cubicBezTo>
                  <a:pt x="13884" y="2898"/>
                  <a:pt x="14005" y="2800"/>
                  <a:pt x="14005" y="2652"/>
                </a:cubicBezTo>
                <a:cubicBezTo>
                  <a:pt x="14005" y="2514"/>
                  <a:pt x="13892" y="2404"/>
                  <a:pt x="13757" y="2404"/>
                </a:cubicBezTo>
                <a:close/>
                <a:moveTo>
                  <a:pt x="14976" y="2404"/>
                </a:moveTo>
                <a:cubicBezTo>
                  <a:pt x="14757" y="2404"/>
                  <a:pt x="14647" y="2671"/>
                  <a:pt x="14801" y="2824"/>
                </a:cubicBezTo>
                <a:cubicBezTo>
                  <a:pt x="14852" y="2875"/>
                  <a:pt x="14915" y="2898"/>
                  <a:pt x="14976" y="2898"/>
                </a:cubicBezTo>
                <a:cubicBezTo>
                  <a:pt x="15103" y="2898"/>
                  <a:pt x="15224" y="2800"/>
                  <a:pt x="15224" y="2652"/>
                </a:cubicBezTo>
                <a:cubicBezTo>
                  <a:pt x="15224" y="2514"/>
                  <a:pt x="15111" y="2404"/>
                  <a:pt x="14976" y="2404"/>
                </a:cubicBezTo>
                <a:close/>
                <a:moveTo>
                  <a:pt x="16196" y="2404"/>
                </a:moveTo>
                <a:cubicBezTo>
                  <a:pt x="15976" y="2404"/>
                  <a:pt x="15866" y="2671"/>
                  <a:pt x="16020" y="2824"/>
                </a:cubicBezTo>
                <a:cubicBezTo>
                  <a:pt x="16071" y="2875"/>
                  <a:pt x="16134" y="2898"/>
                  <a:pt x="16195" y="2898"/>
                </a:cubicBezTo>
                <a:cubicBezTo>
                  <a:pt x="16322" y="2898"/>
                  <a:pt x="16443" y="2800"/>
                  <a:pt x="16443" y="2652"/>
                </a:cubicBezTo>
                <a:cubicBezTo>
                  <a:pt x="16443" y="2514"/>
                  <a:pt x="16333" y="2404"/>
                  <a:pt x="16196" y="2404"/>
                </a:cubicBezTo>
                <a:close/>
                <a:moveTo>
                  <a:pt x="17415" y="2404"/>
                </a:moveTo>
                <a:cubicBezTo>
                  <a:pt x="17195" y="2404"/>
                  <a:pt x="17086" y="2671"/>
                  <a:pt x="17242" y="2824"/>
                </a:cubicBezTo>
                <a:cubicBezTo>
                  <a:pt x="17292" y="2875"/>
                  <a:pt x="17354" y="2898"/>
                  <a:pt x="17415" y="2898"/>
                </a:cubicBezTo>
                <a:cubicBezTo>
                  <a:pt x="17541" y="2898"/>
                  <a:pt x="17662" y="2800"/>
                  <a:pt x="17662" y="2652"/>
                </a:cubicBezTo>
                <a:cubicBezTo>
                  <a:pt x="17662" y="2514"/>
                  <a:pt x="17552" y="2404"/>
                  <a:pt x="17415" y="2404"/>
                </a:cubicBezTo>
                <a:close/>
                <a:moveTo>
                  <a:pt x="18634" y="2404"/>
                </a:moveTo>
                <a:cubicBezTo>
                  <a:pt x="18414" y="2404"/>
                  <a:pt x="18305" y="2671"/>
                  <a:pt x="18461" y="2824"/>
                </a:cubicBezTo>
                <a:cubicBezTo>
                  <a:pt x="18511" y="2875"/>
                  <a:pt x="18573" y="2898"/>
                  <a:pt x="18634" y="2898"/>
                </a:cubicBezTo>
                <a:cubicBezTo>
                  <a:pt x="18760" y="2898"/>
                  <a:pt x="18881" y="2800"/>
                  <a:pt x="18881" y="2652"/>
                </a:cubicBezTo>
                <a:cubicBezTo>
                  <a:pt x="18881" y="2514"/>
                  <a:pt x="18772" y="2404"/>
                  <a:pt x="18634" y="2404"/>
                </a:cubicBezTo>
                <a:close/>
                <a:moveTo>
                  <a:pt x="19856" y="2404"/>
                </a:moveTo>
                <a:cubicBezTo>
                  <a:pt x="19633" y="2404"/>
                  <a:pt x="19524" y="2671"/>
                  <a:pt x="19680" y="2824"/>
                </a:cubicBezTo>
                <a:cubicBezTo>
                  <a:pt x="19730" y="2875"/>
                  <a:pt x="19792" y="2898"/>
                  <a:pt x="19853" y="2898"/>
                </a:cubicBezTo>
                <a:cubicBezTo>
                  <a:pt x="19979" y="2898"/>
                  <a:pt x="20100" y="2800"/>
                  <a:pt x="20100" y="2652"/>
                </a:cubicBezTo>
                <a:cubicBezTo>
                  <a:pt x="20100" y="2514"/>
                  <a:pt x="19991" y="2404"/>
                  <a:pt x="19856" y="2404"/>
                </a:cubicBezTo>
                <a:close/>
                <a:moveTo>
                  <a:pt x="21075" y="2404"/>
                </a:moveTo>
                <a:cubicBezTo>
                  <a:pt x="20852" y="2404"/>
                  <a:pt x="20743" y="2671"/>
                  <a:pt x="20899" y="2824"/>
                </a:cubicBezTo>
                <a:cubicBezTo>
                  <a:pt x="20950" y="2875"/>
                  <a:pt x="21013" y="2898"/>
                  <a:pt x="21073" y="2898"/>
                </a:cubicBezTo>
                <a:cubicBezTo>
                  <a:pt x="21199" y="2898"/>
                  <a:pt x="21319" y="2800"/>
                  <a:pt x="21319" y="2652"/>
                </a:cubicBezTo>
                <a:cubicBezTo>
                  <a:pt x="21319" y="2514"/>
                  <a:pt x="21210" y="2404"/>
                  <a:pt x="21075" y="2404"/>
                </a:cubicBezTo>
                <a:close/>
                <a:moveTo>
                  <a:pt x="22294" y="2404"/>
                </a:moveTo>
                <a:cubicBezTo>
                  <a:pt x="22075" y="2404"/>
                  <a:pt x="21965" y="2671"/>
                  <a:pt x="22118" y="2824"/>
                </a:cubicBezTo>
                <a:cubicBezTo>
                  <a:pt x="22169" y="2875"/>
                  <a:pt x="22232" y="2898"/>
                  <a:pt x="22293" y="2898"/>
                </a:cubicBezTo>
                <a:cubicBezTo>
                  <a:pt x="22420" y="2898"/>
                  <a:pt x="22541" y="2800"/>
                  <a:pt x="22541" y="2652"/>
                </a:cubicBezTo>
                <a:cubicBezTo>
                  <a:pt x="22541" y="2514"/>
                  <a:pt x="22429" y="2404"/>
                  <a:pt x="22294" y="2404"/>
                </a:cubicBezTo>
                <a:close/>
                <a:moveTo>
                  <a:pt x="23513" y="2404"/>
                </a:moveTo>
                <a:cubicBezTo>
                  <a:pt x="23294" y="2404"/>
                  <a:pt x="23184" y="2671"/>
                  <a:pt x="23337" y="2824"/>
                </a:cubicBezTo>
                <a:cubicBezTo>
                  <a:pt x="23388" y="2875"/>
                  <a:pt x="23451" y="2898"/>
                  <a:pt x="23512" y="2898"/>
                </a:cubicBezTo>
                <a:cubicBezTo>
                  <a:pt x="23639" y="2898"/>
                  <a:pt x="23761" y="2800"/>
                  <a:pt x="23761" y="2652"/>
                </a:cubicBezTo>
                <a:cubicBezTo>
                  <a:pt x="23761" y="2514"/>
                  <a:pt x="23648" y="2404"/>
                  <a:pt x="23513" y="2404"/>
                </a:cubicBezTo>
                <a:close/>
                <a:moveTo>
                  <a:pt x="24732" y="2404"/>
                </a:moveTo>
                <a:cubicBezTo>
                  <a:pt x="24513" y="2404"/>
                  <a:pt x="24403" y="2671"/>
                  <a:pt x="24557" y="2824"/>
                </a:cubicBezTo>
                <a:cubicBezTo>
                  <a:pt x="24607" y="2875"/>
                  <a:pt x="24670" y="2898"/>
                  <a:pt x="24731" y="2898"/>
                </a:cubicBezTo>
                <a:cubicBezTo>
                  <a:pt x="24858" y="2898"/>
                  <a:pt x="24980" y="2800"/>
                  <a:pt x="24980" y="2652"/>
                </a:cubicBezTo>
                <a:cubicBezTo>
                  <a:pt x="24980" y="2514"/>
                  <a:pt x="24870" y="2404"/>
                  <a:pt x="24732" y="2404"/>
                </a:cubicBezTo>
                <a:close/>
                <a:moveTo>
                  <a:pt x="25951" y="2404"/>
                </a:moveTo>
                <a:cubicBezTo>
                  <a:pt x="25732" y="2404"/>
                  <a:pt x="25622" y="2671"/>
                  <a:pt x="25779" y="2824"/>
                </a:cubicBezTo>
                <a:cubicBezTo>
                  <a:pt x="25829" y="2875"/>
                  <a:pt x="25891" y="2898"/>
                  <a:pt x="25951" y="2898"/>
                </a:cubicBezTo>
                <a:cubicBezTo>
                  <a:pt x="26077" y="2898"/>
                  <a:pt x="26199" y="2800"/>
                  <a:pt x="26199" y="2652"/>
                </a:cubicBezTo>
                <a:cubicBezTo>
                  <a:pt x="26199" y="2514"/>
                  <a:pt x="26089" y="2404"/>
                  <a:pt x="25951" y="2404"/>
                </a:cubicBezTo>
                <a:close/>
                <a:moveTo>
                  <a:pt x="27170" y="2404"/>
                </a:moveTo>
                <a:cubicBezTo>
                  <a:pt x="26951" y="2404"/>
                  <a:pt x="26841" y="2671"/>
                  <a:pt x="26998" y="2824"/>
                </a:cubicBezTo>
                <a:cubicBezTo>
                  <a:pt x="27048" y="2875"/>
                  <a:pt x="27110" y="2898"/>
                  <a:pt x="27170" y="2898"/>
                </a:cubicBezTo>
                <a:cubicBezTo>
                  <a:pt x="27296" y="2898"/>
                  <a:pt x="27418" y="2800"/>
                  <a:pt x="27418" y="2652"/>
                </a:cubicBezTo>
                <a:cubicBezTo>
                  <a:pt x="27418" y="2514"/>
                  <a:pt x="27308" y="2404"/>
                  <a:pt x="27170" y="2404"/>
                </a:cubicBezTo>
                <a:close/>
                <a:moveTo>
                  <a:pt x="28392" y="2404"/>
                </a:moveTo>
                <a:cubicBezTo>
                  <a:pt x="28170" y="2404"/>
                  <a:pt x="28060" y="2671"/>
                  <a:pt x="28217" y="2824"/>
                </a:cubicBezTo>
                <a:cubicBezTo>
                  <a:pt x="28267" y="2875"/>
                  <a:pt x="28329" y="2898"/>
                  <a:pt x="28389" y="2898"/>
                </a:cubicBezTo>
                <a:cubicBezTo>
                  <a:pt x="28515" y="2898"/>
                  <a:pt x="28637" y="2800"/>
                  <a:pt x="28637" y="2652"/>
                </a:cubicBezTo>
                <a:cubicBezTo>
                  <a:pt x="28637" y="2514"/>
                  <a:pt x="28527" y="2404"/>
                  <a:pt x="28392" y="2404"/>
                </a:cubicBezTo>
                <a:close/>
                <a:moveTo>
                  <a:pt x="29611" y="2404"/>
                </a:moveTo>
                <a:cubicBezTo>
                  <a:pt x="29389" y="2404"/>
                  <a:pt x="29279" y="2671"/>
                  <a:pt x="29436" y="2824"/>
                </a:cubicBezTo>
                <a:cubicBezTo>
                  <a:pt x="29487" y="2875"/>
                  <a:pt x="29549" y="2898"/>
                  <a:pt x="29610" y="2898"/>
                </a:cubicBezTo>
                <a:cubicBezTo>
                  <a:pt x="29736" y="2898"/>
                  <a:pt x="29856" y="2800"/>
                  <a:pt x="29856" y="2652"/>
                </a:cubicBezTo>
                <a:cubicBezTo>
                  <a:pt x="29856" y="2514"/>
                  <a:pt x="29746" y="2404"/>
                  <a:pt x="29611" y="2404"/>
                </a:cubicBezTo>
                <a:close/>
                <a:moveTo>
                  <a:pt x="30830" y="2404"/>
                </a:moveTo>
                <a:cubicBezTo>
                  <a:pt x="30611" y="2404"/>
                  <a:pt x="30501" y="2671"/>
                  <a:pt x="30655" y="2824"/>
                </a:cubicBezTo>
                <a:cubicBezTo>
                  <a:pt x="30706" y="2875"/>
                  <a:pt x="30768" y="2898"/>
                  <a:pt x="30830" y="2898"/>
                </a:cubicBezTo>
                <a:cubicBezTo>
                  <a:pt x="30957" y="2898"/>
                  <a:pt x="31078" y="2800"/>
                  <a:pt x="31078" y="2652"/>
                </a:cubicBezTo>
                <a:cubicBezTo>
                  <a:pt x="31078" y="2514"/>
                  <a:pt x="30965" y="2404"/>
                  <a:pt x="30830" y="2404"/>
                </a:cubicBezTo>
                <a:close/>
                <a:moveTo>
                  <a:pt x="32049" y="2404"/>
                </a:moveTo>
                <a:cubicBezTo>
                  <a:pt x="31830" y="2404"/>
                  <a:pt x="31720" y="2671"/>
                  <a:pt x="31874" y="2824"/>
                </a:cubicBezTo>
                <a:cubicBezTo>
                  <a:pt x="31925" y="2875"/>
                  <a:pt x="31987" y="2898"/>
                  <a:pt x="32049" y="2898"/>
                </a:cubicBezTo>
                <a:cubicBezTo>
                  <a:pt x="32176" y="2898"/>
                  <a:pt x="32297" y="2800"/>
                  <a:pt x="32297" y="2652"/>
                </a:cubicBezTo>
                <a:cubicBezTo>
                  <a:pt x="32297" y="2514"/>
                  <a:pt x="32184" y="2404"/>
                  <a:pt x="32049" y="2404"/>
                </a:cubicBezTo>
                <a:close/>
                <a:moveTo>
                  <a:pt x="33269" y="2404"/>
                </a:moveTo>
                <a:cubicBezTo>
                  <a:pt x="33049" y="2404"/>
                  <a:pt x="32939" y="2671"/>
                  <a:pt x="33093" y="2824"/>
                </a:cubicBezTo>
                <a:cubicBezTo>
                  <a:pt x="33144" y="2875"/>
                  <a:pt x="33207" y="2898"/>
                  <a:pt x="33268" y="2898"/>
                </a:cubicBezTo>
                <a:cubicBezTo>
                  <a:pt x="33395" y="2898"/>
                  <a:pt x="33516" y="2800"/>
                  <a:pt x="33516" y="2652"/>
                </a:cubicBezTo>
                <a:cubicBezTo>
                  <a:pt x="33516" y="2514"/>
                  <a:pt x="33406" y="2404"/>
                  <a:pt x="33269" y="2404"/>
                </a:cubicBezTo>
                <a:close/>
                <a:moveTo>
                  <a:pt x="34488" y="2404"/>
                </a:moveTo>
                <a:cubicBezTo>
                  <a:pt x="34268" y="2404"/>
                  <a:pt x="34159" y="2671"/>
                  <a:pt x="34315" y="2824"/>
                </a:cubicBezTo>
                <a:cubicBezTo>
                  <a:pt x="34365" y="2875"/>
                  <a:pt x="34427" y="2898"/>
                  <a:pt x="34488" y="2898"/>
                </a:cubicBezTo>
                <a:cubicBezTo>
                  <a:pt x="34614" y="2898"/>
                  <a:pt x="34735" y="2800"/>
                  <a:pt x="34735" y="2652"/>
                </a:cubicBezTo>
                <a:cubicBezTo>
                  <a:pt x="34735" y="2514"/>
                  <a:pt x="34625" y="2404"/>
                  <a:pt x="34488" y="2404"/>
                </a:cubicBezTo>
                <a:close/>
                <a:moveTo>
                  <a:pt x="35707" y="2404"/>
                </a:moveTo>
                <a:cubicBezTo>
                  <a:pt x="35487" y="2404"/>
                  <a:pt x="35378" y="2671"/>
                  <a:pt x="35534" y="2824"/>
                </a:cubicBezTo>
                <a:cubicBezTo>
                  <a:pt x="35584" y="2875"/>
                  <a:pt x="35646" y="2898"/>
                  <a:pt x="35707" y="2898"/>
                </a:cubicBezTo>
                <a:cubicBezTo>
                  <a:pt x="35833" y="2898"/>
                  <a:pt x="35954" y="2800"/>
                  <a:pt x="35954" y="2652"/>
                </a:cubicBezTo>
                <a:cubicBezTo>
                  <a:pt x="35954" y="2514"/>
                  <a:pt x="35845" y="2404"/>
                  <a:pt x="35707" y="2404"/>
                </a:cubicBezTo>
                <a:close/>
                <a:moveTo>
                  <a:pt x="36929" y="2404"/>
                </a:moveTo>
                <a:cubicBezTo>
                  <a:pt x="36706" y="2404"/>
                  <a:pt x="36597" y="2671"/>
                  <a:pt x="36753" y="2824"/>
                </a:cubicBezTo>
                <a:cubicBezTo>
                  <a:pt x="36803" y="2875"/>
                  <a:pt x="36865" y="2898"/>
                  <a:pt x="36926" y="2898"/>
                </a:cubicBezTo>
                <a:cubicBezTo>
                  <a:pt x="37052" y="2898"/>
                  <a:pt x="37173" y="2800"/>
                  <a:pt x="37173" y="2652"/>
                </a:cubicBezTo>
                <a:cubicBezTo>
                  <a:pt x="37173" y="2514"/>
                  <a:pt x="37064" y="2404"/>
                  <a:pt x="36929" y="2404"/>
                </a:cubicBezTo>
                <a:close/>
                <a:moveTo>
                  <a:pt x="38148" y="2404"/>
                </a:moveTo>
                <a:cubicBezTo>
                  <a:pt x="37928" y="2404"/>
                  <a:pt x="37816" y="2671"/>
                  <a:pt x="37972" y="2824"/>
                </a:cubicBezTo>
                <a:cubicBezTo>
                  <a:pt x="38023" y="2875"/>
                  <a:pt x="38086" y="2898"/>
                  <a:pt x="38146" y="2898"/>
                </a:cubicBezTo>
                <a:cubicBezTo>
                  <a:pt x="38272" y="2898"/>
                  <a:pt x="38392" y="2800"/>
                  <a:pt x="38392" y="2652"/>
                </a:cubicBezTo>
                <a:cubicBezTo>
                  <a:pt x="38392" y="2514"/>
                  <a:pt x="38283" y="2404"/>
                  <a:pt x="38148" y="2404"/>
                </a:cubicBezTo>
                <a:close/>
                <a:moveTo>
                  <a:pt x="39367" y="2404"/>
                </a:moveTo>
                <a:cubicBezTo>
                  <a:pt x="39148" y="2404"/>
                  <a:pt x="39038" y="2671"/>
                  <a:pt x="39191" y="2824"/>
                </a:cubicBezTo>
                <a:cubicBezTo>
                  <a:pt x="39242" y="2875"/>
                  <a:pt x="39305" y="2898"/>
                  <a:pt x="39366" y="2898"/>
                </a:cubicBezTo>
                <a:cubicBezTo>
                  <a:pt x="39493" y="2898"/>
                  <a:pt x="39614" y="2800"/>
                  <a:pt x="39614" y="2652"/>
                </a:cubicBezTo>
                <a:cubicBezTo>
                  <a:pt x="39614" y="2514"/>
                  <a:pt x="39502" y="2404"/>
                  <a:pt x="39367" y="2404"/>
                </a:cubicBezTo>
                <a:close/>
                <a:moveTo>
                  <a:pt x="40586" y="2404"/>
                </a:moveTo>
                <a:cubicBezTo>
                  <a:pt x="40367" y="2404"/>
                  <a:pt x="40257" y="2671"/>
                  <a:pt x="40410" y="2824"/>
                </a:cubicBezTo>
                <a:cubicBezTo>
                  <a:pt x="40461" y="2875"/>
                  <a:pt x="40524" y="2898"/>
                  <a:pt x="40585" y="2898"/>
                </a:cubicBezTo>
                <a:cubicBezTo>
                  <a:pt x="40712" y="2898"/>
                  <a:pt x="40834" y="2800"/>
                  <a:pt x="40834" y="2652"/>
                </a:cubicBezTo>
                <a:cubicBezTo>
                  <a:pt x="40834" y="2514"/>
                  <a:pt x="40721" y="2404"/>
                  <a:pt x="40586" y="2404"/>
                </a:cubicBezTo>
                <a:close/>
                <a:moveTo>
                  <a:pt x="41805" y="2404"/>
                </a:moveTo>
                <a:cubicBezTo>
                  <a:pt x="41586" y="2404"/>
                  <a:pt x="41476" y="2671"/>
                  <a:pt x="41630" y="2824"/>
                </a:cubicBezTo>
                <a:cubicBezTo>
                  <a:pt x="41680" y="2875"/>
                  <a:pt x="41743" y="2898"/>
                  <a:pt x="41804" y="2898"/>
                </a:cubicBezTo>
                <a:cubicBezTo>
                  <a:pt x="41931" y="2898"/>
                  <a:pt x="42053" y="2800"/>
                  <a:pt x="42053" y="2652"/>
                </a:cubicBezTo>
                <a:cubicBezTo>
                  <a:pt x="42053" y="2514"/>
                  <a:pt x="41943" y="2404"/>
                  <a:pt x="41805" y="2404"/>
                </a:cubicBezTo>
                <a:close/>
                <a:moveTo>
                  <a:pt x="43024" y="2404"/>
                </a:moveTo>
                <a:cubicBezTo>
                  <a:pt x="42805" y="2404"/>
                  <a:pt x="42695" y="2671"/>
                  <a:pt x="42852" y="2824"/>
                </a:cubicBezTo>
                <a:cubicBezTo>
                  <a:pt x="42902" y="2875"/>
                  <a:pt x="42964" y="2898"/>
                  <a:pt x="43024" y="2898"/>
                </a:cubicBezTo>
                <a:cubicBezTo>
                  <a:pt x="43150" y="2898"/>
                  <a:pt x="43272" y="2800"/>
                  <a:pt x="43272" y="2652"/>
                </a:cubicBezTo>
                <a:cubicBezTo>
                  <a:pt x="43272" y="2514"/>
                  <a:pt x="43162" y="2404"/>
                  <a:pt x="43024" y="2404"/>
                </a:cubicBezTo>
                <a:close/>
                <a:moveTo>
                  <a:pt x="44243" y="2404"/>
                </a:moveTo>
                <a:cubicBezTo>
                  <a:pt x="44024" y="2404"/>
                  <a:pt x="43914" y="2671"/>
                  <a:pt x="44071" y="2824"/>
                </a:cubicBezTo>
                <a:cubicBezTo>
                  <a:pt x="44121" y="2875"/>
                  <a:pt x="44183" y="2898"/>
                  <a:pt x="44243" y="2898"/>
                </a:cubicBezTo>
                <a:cubicBezTo>
                  <a:pt x="44369" y="2898"/>
                  <a:pt x="44491" y="2800"/>
                  <a:pt x="44491" y="2652"/>
                </a:cubicBezTo>
                <a:cubicBezTo>
                  <a:pt x="44491" y="2514"/>
                  <a:pt x="44381" y="2404"/>
                  <a:pt x="44243" y="2404"/>
                </a:cubicBezTo>
                <a:close/>
                <a:moveTo>
                  <a:pt x="45465" y="2404"/>
                </a:moveTo>
                <a:cubicBezTo>
                  <a:pt x="45243" y="2404"/>
                  <a:pt x="45133" y="2671"/>
                  <a:pt x="45290" y="2824"/>
                </a:cubicBezTo>
                <a:cubicBezTo>
                  <a:pt x="45340" y="2875"/>
                  <a:pt x="45402" y="2898"/>
                  <a:pt x="45462" y="2898"/>
                </a:cubicBezTo>
                <a:cubicBezTo>
                  <a:pt x="45588" y="2898"/>
                  <a:pt x="45710" y="2800"/>
                  <a:pt x="45710" y="2652"/>
                </a:cubicBezTo>
                <a:cubicBezTo>
                  <a:pt x="45710" y="2514"/>
                  <a:pt x="45600" y="2404"/>
                  <a:pt x="45465" y="2404"/>
                </a:cubicBezTo>
                <a:close/>
                <a:moveTo>
                  <a:pt x="46684" y="2404"/>
                </a:moveTo>
                <a:cubicBezTo>
                  <a:pt x="46465" y="2404"/>
                  <a:pt x="46352" y="2671"/>
                  <a:pt x="46509" y="2824"/>
                </a:cubicBezTo>
                <a:cubicBezTo>
                  <a:pt x="46560" y="2875"/>
                  <a:pt x="46622" y="2898"/>
                  <a:pt x="46683" y="2898"/>
                </a:cubicBezTo>
                <a:cubicBezTo>
                  <a:pt x="46809" y="2898"/>
                  <a:pt x="46929" y="2800"/>
                  <a:pt x="46929" y="2652"/>
                </a:cubicBezTo>
                <a:cubicBezTo>
                  <a:pt x="46929" y="2514"/>
                  <a:pt x="46819" y="2404"/>
                  <a:pt x="46684" y="2404"/>
                </a:cubicBezTo>
                <a:close/>
                <a:moveTo>
                  <a:pt x="47903" y="2404"/>
                </a:moveTo>
                <a:cubicBezTo>
                  <a:pt x="47684" y="2404"/>
                  <a:pt x="47574" y="2671"/>
                  <a:pt x="47728" y="2824"/>
                </a:cubicBezTo>
                <a:cubicBezTo>
                  <a:pt x="47779" y="2875"/>
                  <a:pt x="47841" y="2898"/>
                  <a:pt x="47903" y="2898"/>
                </a:cubicBezTo>
                <a:cubicBezTo>
                  <a:pt x="48030" y="2898"/>
                  <a:pt x="48151" y="2800"/>
                  <a:pt x="48151" y="2652"/>
                </a:cubicBezTo>
                <a:cubicBezTo>
                  <a:pt x="48151" y="2514"/>
                  <a:pt x="48038" y="2404"/>
                  <a:pt x="47903" y="2404"/>
                </a:cubicBezTo>
                <a:close/>
                <a:moveTo>
                  <a:pt x="49122" y="2404"/>
                </a:moveTo>
                <a:cubicBezTo>
                  <a:pt x="48903" y="2404"/>
                  <a:pt x="48793" y="2671"/>
                  <a:pt x="48947" y="2824"/>
                </a:cubicBezTo>
                <a:cubicBezTo>
                  <a:pt x="48998" y="2875"/>
                  <a:pt x="49060" y="2898"/>
                  <a:pt x="49122" y="2898"/>
                </a:cubicBezTo>
                <a:cubicBezTo>
                  <a:pt x="49249" y="2898"/>
                  <a:pt x="49370" y="2800"/>
                  <a:pt x="49370" y="2652"/>
                </a:cubicBezTo>
                <a:cubicBezTo>
                  <a:pt x="49370" y="2514"/>
                  <a:pt x="49257" y="2404"/>
                  <a:pt x="49122" y="2404"/>
                </a:cubicBezTo>
                <a:close/>
                <a:moveTo>
                  <a:pt x="50342" y="2404"/>
                </a:moveTo>
                <a:cubicBezTo>
                  <a:pt x="50122" y="2404"/>
                  <a:pt x="50012" y="2671"/>
                  <a:pt x="50166" y="2824"/>
                </a:cubicBezTo>
                <a:cubicBezTo>
                  <a:pt x="50217" y="2875"/>
                  <a:pt x="50280" y="2898"/>
                  <a:pt x="50341" y="2898"/>
                </a:cubicBezTo>
                <a:cubicBezTo>
                  <a:pt x="50468" y="2898"/>
                  <a:pt x="50589" y="2800"/>
                  <a:pt x="50589" y="2652"/>
                </a:cubicBezTo>
                <a:cubicBezTo>
                  <a:pt x="50589" y="2514"/>
                  <a:pt x="50479" y="2404"/>
                  <a:pt x="50342" y="2404"/>
                </a:cubicBezTo>
                <a:close/>
                <a:moveTo>
                  <a:pt x="51561" y="2404"/>
                </a:moveTo>
                <a:cubicBezTo>
                  <a:pt x="51341" y="2404"/>
                  <a:pt x="51232" y="2671"/>
                  <a:pt x="51388" y="2824"/>
                </a:cubicBezTo>
                <a:cubicBezTo>
                  <a:pt x="51438" y="2875"/>
                  <a:pt x="51500" y="2898"/>
                  <a:pt x="51561" y="2898"/>
                </a:cubicBezTo>
                <a:cubicBezTo>
                  <a:pt x="51687" y="2898"/>
                  <a:pt x="51808" y="2800"/>
                  <a:pt x="51808" y="2652"/>
                </a:cubicBezTo>
                <a:cubicBezTo>
                  <a:pt x="51808" y="2514"/>
                  <a:pt x="51698" y="2404"/>
                  <a:pt x="51561" y="2404"/>
                </a:cubicBezTo>
                <a:close/>
                <a:moveTo>
                  <a:pt x="52780" y="2404"/>
                </a:moveTo>
                <a:cubicBezTo>
                  <a:pt x="52560" y="2404"/>
                  <a:pt x="52451" y="2671"/>
                  <a:pt x="52607" y="2824"/>
                </a:cubicBezTo>
                <a:cubicBezTo>
                  <a:pt x="52657" y="2875"/>
                  <a:pt x="52719" y="2898"/>
                  <a:pt x="52780" y="2898"/>
                </a:cubicBezTo>
                <a:cubicBezTo>
                  <a:pt x="52906" y="2898"/>
                  <a:pt x="53027" y="2800"/>
                  <a:pt x="53027" y="2652"/>
                </a:cubicBezTo>
                <a:cubicBezTo>
                  <a:pt x="53027" y="2514"/>
                  <a:pt x="52917" y="2404"/>
                  <a:pt x="52780" y="2404"/>
                </a:cubicBezTo>
                <a:close/>
                <a:moveTo>
                  <a:pt x="54002" y="2404"/>
                </a:moveTo>
                <a:cubicBezTo>
                  <a:pt x="53779" y="2404"/>
                  <a:pt x="53670" y="2671"/>
                  <a:pt x="53826" y="2824"/>
                </a:cubicBezTo>
                <a:cubicBezTo>
                  <a:pt x="53876" y="2875"/>
                  <a:pt x="53938" y="2898"/>
                  <a:pt x="53999" y="2898"/>
                </a:cubicBezTo>
                <a:cubicBezTo>
                  <a:pt x="54125" y="2898"/>
                  <a:pt x="54246" y="2800"/>
                  <a:pt x="54246" y="2652"/>
                </a:cubicBezTo>
                <a:cubicBezTo>
                  <a:pt x="54246" y="2514"/>
                  <a:pt x="54137" y="2404"/>
                  <a:pt x="54002" y="2404"/>
                </a:cubicBezTo>
                <a:close/>
                <a:moveTo>
                  <a:pt x="55221" y="2404"/>
                </a:moveTo>
                <a:cubicBezTo>
                  <a:pt x="55001" y="2404"/>
                  <a:pt x="54889" y="2671"/>
                  <a:pt x="55045" y="2824"/>
                </a:cubicBezTo>
                <a:cubicBezTo>
                  <a:pt x="55096" y="2875"/>
                  <a:pt x="55159" y="2898"/>
                  <a:pt x="55219" y="2898"/>
                </a:cubicBezTo>
                <a:cubicBezTo>
                  <a:pt x="55345" y="2898"/>
                  <a:pt x="55465" y="2800"/>
                  <a:pt x="55465" y="2652"/>
                </a:cubicBezTo>
                <a:cubicBezTo>
                  <a:pt x="55465" y="2514"/>
                  <a:pt x="55356" y="2404"/>
                  <a:pt x="55221" y="2404"/>
                </a:cubicBezTo>
                <a:close/>
                <a:moveTo>
                  <a:pt x="56440" y="2404"/>
                </a:moveTo>
                <a:cubicBezTo>
                  <a:pt x="56221" y="2404"/>
                  <a:pt x="56111" y="2671"/>
                  <a:pt x="56264" y="2824"/>
                </a:cubicBezTo>
                <a:cubicBezTo>
                  <a:pt x="56315" y="2875"/>
                  <a:pt x="56378" y="2898"/>
                  <a:pt x="56439" y="2898"/>
                </a:cubicBezTo>
                <a:cubicBezTo>
                  <a:pt x="56566" y="2898"/>
                  <a:pt x="56687" y="2800"/>
                  <a:pt x="56687" y="2652"/>
                </a:cubicBezTo>
                <a:cubicBezTo>
                  <a:pt x="56684" y="2514"/>
                  <a:pt x="56575" y="2404"/>
                  <a:pt x="56440" y="2404"/>
                </a:cubicBezTo>
                <a:close/>
                <a:moveTo>
                  <a:pt x="57659" y="2404"/>
                </a:moveTo>
                <a:cubicBezTo>
                  <a:pt x="57440" y="2404"/>
                  <a:pt x="57330" y="2671"/>
                  <a:pt x="57483" y="2824"/>
                </a:cubicBezTo>
                <a:cubicBezTo>
                  <a:pt x="57534" y="2875"/>
                  <a:pt x="57597" y="2898"/>
                  <a:pt x="57658" y="2898"/>
                </a:cubicBezTo>
                <a:cubicBezTo>
                  <a:pt x="57785" y="2898"/>
                  <a:pt x="57907" y="2800"/>
                  <a:pt x="57907" y="2652"/>
                </a:cubicBezTo>
                <a:cubicBezTo>
                  <a:pt x="57907" y="2514"/>
                  <a:pt x="57794" y="2404"/>
                  <a:pt x="57659" y="2404"/>
                </a:cubicBezTo>
                <a:close/>
                <a:moveTo>
                  <a:pt x="58878" y="2404"/>
                </a:moveTo>
                <a:cubicBezTo>
                  <a:pt x="58659" y="2404"/>
                  <a:pt x="58549" y="2671"/>
                  <a:pt x="58703" y="2824"/>
                </a:cubicBezTo>
                <a:cubicBezTo>
                  <a:pt x="58753" y="2875"/>
                  <a:pt x="58816" y="2898"/>
                  <a:pt x="58877" y="2898"/>
                </a:cubicBezTo>
                <a:cubicBezTo>
                  <a:pt x="59004" y="2898"/>
                  <a:pt x="59126" y="2800"/>
                  <a:pt x="59126" y="2652"/>
                </a:cubicBezTo>
                <a:cubicBezTo>
                  <a:pt x="59126" y="2514"/>
                  <a:pt x="59016" y="2404"/>
                  <a:pt x="58878" y="2404"/>
                </a:cubicBezTo>
                <a:close/>
                <a:moveTo>
                  <a:pt x="60097" y="2404"/>
                </a:moveTo>
                <a:cubicBezTo>
                  <a:pt x="59878" y="2404"/>
                  <a:pt x="59768" y="2671"/>
                  <a:pt x="59925" y="2824"/>
                </a:cubicBezTo>
                <a:cubicBezTo>
                  <a:pt x="59975" y="2875"/>
                  <a:pt x="60037" y="2898"/>
                  <a:pt x="60097" y="2898"/>
                </a:cubicBezTo>
                <a:cubicBezTo>
                  <a:pt x="60223" y="2898"/>
                  <a:pt x="60345" y="2800"/>
                  <a:pt x="60345" y="2652"/>
                </a:cubicBezTo>
                <a:cubicBezTo>
                  <a:pt x="60345" y="2514"/>
                  <a:pt x="60235" y="2404"/>
                  <a:pt x="60097" y="2404"/>
                </a:cubicBezTo>
                <a:close/>
                <a:moveTo>
                  <a:pt x="61316" y="2404"/>
                </a:moveTo>
                <a:cubicBezTo>
                  <a:pt x="61097" y="2404"/>
                  <a:pt x="60987" y="2671"/>
                  <a:pt x="61144" y="2824"/>
                </a:cubicBezTo>
                <a:cubicBezTo>
                  <a:pt x="61194" y="2875"/>
                  <a:pt x="61256" y="2898"/>
                  <a:pt x="61316" y="2898"/>
                </a:cubicBezTo>
                <a:cubicBezTo>
                  <a:pt x="61442" y="2898"/>
                  <a:pt x="61564" y="2800"/>
                  <a:pt x="61564" y="2652"/>
                </a:cubicBezTo>
                <a:cubicBezTo>
                  <a:pt x="61564" y="2514"/>
                  <a:pt x="61454" y="2404"/>
                  <a:pt x="61316" y="2404"/>
                </a:cubicBezTo>
                <a:close/>
                <a:moveTo>
                  <a:pt x="62538" y="2404"/>
                </a:moveTo>
                <a:cubicBezTo>
                  <a:pt x="62316" y="2404"/>
                  <a:pt x="62206" y="2671"/>
                  <a:pt x="62363" y="2824"/>
                </a:cubicBezTo>
                <a:cubicBezTo>
                  <a:pt x="62414" y="2875"/>
                  <a:pt x="62476" y="2898"/>
                  <a:pt x="62537" y="2898"/>
                </a:cubicBezTo>
                <a:cubicBezTo>
                  <a:pt x="62663" y="2898"/>
                  <a:pt x="62783" y="2800"/>
                  <a:pt x="62783" y="2652"/>
                </a:cubicBezTo>
                <a:cubicBezTo>
                  <a:pt x="62783" y="2514"/>
                  <a:pt x="62673" y="2404"/>
                  <a:pt x="62538" y="2404"/>
                </a:cubicBezTo>
                <a:close/>
                <a:moveTo>
                  <a:pt x="63757" y="2404"/>
                </a:moveTo>
                <a:cubicBezTo>
                  <a:pt x="63538" y="2404"/>
                  <a:pt x="63425" y="2671"/>
                  <a:pt x="63582" y="2824"/>
                </a:cubicBezTo>
                <a:cubicBezTo>
                  <a:pt x="63633" y="2875"/>
                  <a:pt x="63695" y="2898"/>
                  <a:pt x="63756" y="2898"/>
                </a:cubicBezTo>
                <a:cubicBezTo>
                  <a:pt x="63882" y="2898"/>
                  <a:pt x="64002" y="2800"/>
                  <a:pt x="64002" y="2652"/>
                </a:cubicBezTo>
                <a:cubicBezTo>
                  <a:pt x="64002" y="2514"/>
                  <a:pt x="63892" y="2404"/>
                  <a:pt x="63757" y="2404"/>
                </a:cubicBezTo>
                <a:close/>
                <a:moveTo>
                  <a:pt x="64976" y="2404"/>
                </a:moveTo>
                <a:cubicBezTo>
                  <a:pt x="64757" y="2404"/>
                  <a:pt x="64647" y="2671"/>
                  <a:pt x="64801" y="2824"/>
                </a:cubicBezTo>
                <a:cubicBezTo>
                  <a:pt x="64852" y="2875"/>
                  <a:pt x="64914" y="2898"/>
                  <a:pt x="64976" y="2898"/>
                </a:cubicBezTo>
                <a:cubicBezTo>
                  <a:pt x="65103" y="2898"/>
                  <a:pt x="65224" y="2800"/>
                  <a:pt x="65224" y="2652"/>
                </a:cubicBezTo>
                <a:cubicBezTo>
                  <a:pt x="65221" y="2514"/>
                  <a:pt x="65111" y="2404"/>
                  <a:pt x="64976" y="2404"/>
                </a:cubicBezTo>
                <a:close/>
                <a:moveTo>
                  <a:pt x="66195" y="2404"/>
                </a:moveTo>
                <a:cubicBezTo>
                  <a:pt x="65976" y="2404"/>
                  <a:pt x="65866" y="2671"/>
                  <a:pt x="66020" y="2824"/>
                </a:cubicBezTo>
                <a:cubicBezTo>
                  <a:pt x="66071" y="2875"/>
                  <a:pt x="66133" y="2898"/>
                  <a:pt x="66195" y="2898"/>
                </a:cubicBezTo>
                <a:cubicBezTo>
                  <a:pt x="66322" y="2898"/>
                  <a:pt x="66443" y="2800"/>
                  <a:pt x="66443" y="2652"/>
                </a:cubicBezTo>
                <a:cubicBezTo>
                  <a:pt x="66443" y="2514"/>
                  <a:pt x="66330" y="2404"/>
                  <a:pt x="66195" y="2404"/>
                </a:cubicBezTo>
                <a:close/>
                <a:moveTo>
                  <a:pt x="67414" y="2404"/>
                </a:moveTo>
                <a:cubicBezTo>
                  <a:pt x="67195" y="2404"/>
                  <a:pt x="67085" y="2671"/>
                  <a:pt x="67239" y="2824"/>
                </a:cubicBezTo>
                <a:cubicBezTo>
                  <a:pt x="67290" y="2875"/>
                  <a:pt x="67353" y="2898"/>
                  <a:pt x="67414" y="2898"/>
                </a:cubicBezTo>
                <a:cubicBezTo>
                  <a:pt x="67541" y="2898"/>
                  <a:pt x="67662" y="2800"/>
                  <a:pt x="67662" y="2652"/>
                </a:cubicBezTo>
                <a:cubicBezTo>
                  <a:pt x="67662" y="2514"/>
                  <a:pt x="67552" y="2404"/>
                  <a:pt x="67414" y="2404"/>
                </a:cubicBezTo>
                <a:close/>
                <a:moveTo>
                  <a:pt x="68480" y="3680"/>
                </a:moveTo>
                <a:cubicBezTo>
                  <a:pt x="68420" y="3727"/>
                  <a:pt x="68389" y="3796"/>
                  <a:pt x="68389" y="3871"/>
                </a:cubicBezTo>
                <a:cubicBezTo>
                  <a:pt x="68389" y="3924"/>
                  <a:pt x="68405" y="3978"/>
                  <a:pt x="68439" y="4021"/>
                </a:cubicBezTo>
                <a:cubicBezTo>
                  <a:pt x="68452" y="3906"/>
                  <a:pt x="68464" y="3793"/>
                  <a:pt x="68480" y="3680"/>
                </a:cubicBezTo>
                <a:close/>
                <a:moveTo>
                  <a:pt x="1561" y="3623"/>
                </a:moveTo>
                <a:cubicBezTo>
                  <a:pt x="1539" y="3623"/>
                  <a:pt x="1517" y="3627"/>
                  <a:pt x="1495" y="3633"/>
                </a:cubicBezTo>
                <a:cubicBezTo>
                  <a:pt x="1573" y="3768"/>
                  <a:pt x="1655" y="3906"/>
                  <a:pt x="1736" y="4043"/>
                </a:cubicBezTo>
                <a:cubicBezTo>
                  <a:pt x="1890" y="3890"/>
                  <a:pt x="1780" y="3623"/>
                  <a:pt x="1561" y="3623"/>
                </a:cubicBezTo>
                <a:close/>
                <a:moveTo>
                  <a:pt x="55221" y="3623"/>
                </a:moveTo>
                <a:cubicBezTo>
                  <a:pt x="55001" y="3623"/>
                  <a:pt x="54889" y="3890"/>
                  <a:pt x="55045" y="4043"/>
                </a:cubicBezTo>
                <a:cubicBezTo>
                  <a:pt x="55096" y="4094"/>
                  <a:pt x="55159" y="4117"/>
                  <a:pt x="55219" y="4117"/>
                </a:cubicBezTo>
                <a:cubicBezTo>
                  <a:pt x="55345" y="4117"/>
                  <a:pt x="55465" y="4019"/>
                  <a:pt x="55465" y="3871"/>
                </a:cubicBezTo>
                <a:cubicBezTo>
                  <a:pt x="55465" y="3733"/>
                  <a:pt x="55356" y="3623"/>
                  <a:pt x="55221" y="3623"/>
                </a:cubicBezTo>
                <a:close/>
                <a:moveTo>
                  <a:pt x="56440" y="3623"/>
                </a:moveTo>
                <a:cubicBezTo>
                  <a:pt x="56221" y="3623"/>
                  <a:pt x="56111" y="3890"/>
                  <a:pt x="56264" y="4043"/>
                </a:cubicBezTo>
                <a:cubicBezTo>
                  <a:pt x="56315" y="4094"/>
                  <a:pt x="56378" y="4117"/>
                  <a:pt x="56439" y="4117"/>
                </a:cubicBezTo>
                <a:cubicBezTo>
                  <a:pt x="56566" y="4117"/>
                  <a:pt x="56687" y="4019"/>
                  <a:pt x="56687" y="3871"/>
                </a:cubicBezTo>
                <a:cubicBezTo>
                  <a:pt x="56684" y="3733"/>
                  <a:pt x="56575" y="3623"/>
                  <a:pt x="56440" y="3623"/>
                </a:cubicBezTo>
                <a:close/>
                <a:moveTo>
                  <a:pt x="57659" y="3623"/>
                </a:moveTo>
                <a:cubicBezTo>
                  <a:pt x="57440" y="3623"/>
                  <a:pt x="57330" y="3890"/>
                  <a:pt x="57483" y="4043"/>
                </a:cubicBezTo>
                <a:cubicBezTo>
                  <a:pt x="57534" y="4094"/>
                  <a:pt x="57597" y="4117"/>
                  <a:pt x="57658" y="4117"/>
                </a:cubicBezTo>
                <a:cubicBezTo>
                  <a:pt x="57785" y="4117"/>
                  <a:pt x="57907" y="4019"/>
                  <a:pt x="57907" y="3871"/>
                </a:cubicBezTo>
                <a:cubicBezTo>
                  <a:pt x="57907" y="3733"/>
                  <a:pt x="57794" y="3623"/>
                  <a:pt x="57659" y="3623"/>
                </a:cubicBezTo>
                <a:close/>
                <a:moveTo>
                  <a:pt x="58878" y="3623"/>
                </a:moveTo>
                <a:cubicBezTo>
                  <a:pt x="58659" y="3623"/>
                  <a:pt x="58549" y="3890"/>
                  <a:pt x="58703" y="4043"/>
                </a:cubicBezTo>
                <a:cubicBezTo>
                  <a:pt x="58753" y="4094"/>
                  <a:pt x="58816" y="4117"/>
                  <a:pt x="58877" y="4117"/>
                </a:cubicBezTo>
                <a:cubicBezTo>
                  <a:pt x="59004" y="4117"/>
                  <a:pt x="59126" y="4019"/>
                  <a:pt x="59126" y="3871"/>
                </a:cubicBezTo>
                <a:cubicBezTo>
                  <a:pt x="59126" y="3733"/>
                  <a:pt x="59016" y="3623"/>
                  <a:pt x="58878" y="3623"/>
                </a:cubicBezTo>
                <a:close/>
                <a:moveTo>
                  <a:pt x="60097" y="3623"/>
                </a:moveTo>
                <a:cubicBezTo>
                  <a:pt x="59878" y="3623"/>
                  <a:pt x="59768" y="3890"/>
                  <a:pt x="59925" y="4043"/>
                </a:cubicBezTo>
                <a:cubicBezTo>
                  <a:pt x="59975" y="4094"/>
                  <a:pt x="60037" y="4117"/>
                  <a:pt x="60097" y="4117"/>
                </a:cubicBezTo>
                <a:cubicBezTo>
                  <a:pt x="60223" y="4117"/>
                  <a:pt x="60345" y="4019"/>
                  <a:pt x="60345" y="3871"/>
                </a:cubicBezTo>
                <a:cubicBezTo>
                  <a:pt x="60345" y="3733"/>
                  <a:pt x="60235" y="3623"/>
                  <a:pt x="60097" y="3623"/>
                </a:cubicBezTo>
                <a:close/>
                <a:moveTo>
                  <a:pt x="61316" y="3623"/>
                </a:moveTo>
                <a:cubicBezTo>
                  <a:pt x="61097" y="3623"/>
                  <a:pt x="60987" y="3890"/>
                  <a:pt x="61144" y="4043"/>
                </a:cubicBezTo>
                <a:cubicBezTo>
                  <a:pt x="61194" y="4094"/>
                  <a:pt x="61256" y="4117"/>
                  <a:pt x="61316" y="4117"/>
                </a:cubicBezTo>
                <a:cubicBezTo>
                  <a:pt x="61442" y="4117"/>
                  <a:pt x="61564" y="4019"/>
                  <a:pt x="61564" y="3871"/>
                </a:cubicBezTo>
                <a:cubicBezTo>
                  <a:pt x="61564" y="3733"/>
                  <a:pt x="61454" y="3623"/>
                  <a:pt x="61316" y="3623"/>
                </a:cubicBezTo>
                <a:close/>
                <a:moveTo>
                  <a:pt x="62538" y="3623"/>
                </a:moveTo>
                <a:cubicBezTo>
                  <a:pt x="62316" y="3623"/>
                  <a:pt x="62206" y="3890"/>
                  <a:pt x="62363" y="4043"/>
                </a:cubicBezTo>
                <a:cubicBezTo>
                  <a:pt x="62414" y="4094"/>
                  <a:pt x="62476" y="4117"/>
                  <a:pt x="62537" y="4117"/>
                </a:cubicBezTo>
                <a:cubicBezTo>
                  <a:pt x="62663" y="4117"/>
                  <a:pt x="62783" y="4019"/>
                  <a:pt x="62783" y="3871"/>
                </a:cubicBezTo>
                <a:cubicBezTo>
                  <a:pt x="62783" y="3733"/>
                  <a:pt x="62673" y="3623"/>
                  <a:pt x="62538" y="3623"/>
                </a:cubicBezTo>
                <a:close/>
                <a:moveTo>
                  <a:pt x="63757" y="3623"/>
                </a:moveTo>
                <a:cubicBezTo>
                  <a:pt x="63538" y="3623"/>
                  <a:pt x="63425" y="3890"/>
                  <a:pt x="63582" y="4043"/>
                </a:cubicBezTo>
                <a:cubicBezTo>
                  <a:pt x="63633" y="4094"/>
                  <a:pt x="63695" y="4117"/>
                  <a:pt x="63756" y="4117"/>
                </a:cubicBezTo>
                <a:cubicBezTo>
                  <a:pt x="63882" y="4117"/>
                  <a:pt x="64002" y="4019"/>
                  <a:pt x="64002" y="3871"/>
                </a:cubicBezTo>
                <a:cubicBezTo>
                  <a:pt x="64002" y="3733"/>
                  <a:pt x="63892" y="3623"/>
                  <a:pt x="63757" y="3623"/>
                </a:cubicBezTo>
                <a:close/>
                <a:moveTo>
                  <a:pt x="64976" y="3623"/>
                </a:moveTo>
                <a:cubicBezTo>
                  <a:pt x="64757" y="3623"/>
                  <a:pt x="64647" y="3890"/>
                  <a:pt x="64801" y="4043"/>
                </a:cubicBezTo>
                <a:cubicBezTo>
                  <a:pt x="64852" y="4094"/>
                  <a:pt x="64914" y="4117"/>
                  <a:pt x="64976" y="4117"/>
                </a:cubicBezTo>
                <a:cubicBezTo>
                  <a:pt x="65103" y="4117"/>
                  <a:pt x="65224" y="4019"/>
                  <a:pt x="65224" y="3871"/>
                </a:cubicBezTo>
                <a:cubicBezTo>
                  <a:pt x="65224" y="3733"/>
                  <a:pt x="65111" y="3623"/>
                  <a:pt x="64976" y="3623"/>
                </a:cubicBezTo>
                <a:close/>
                <a:moveTo>
                  <a:pt x="66195" y="3623"/>
                </a:moveTo>
                <a:cubicBezTo>
                  <a:pt x="65976" y="3623"/>
                  <a:pt x="65866" y="3890"/>
                  <a:pt x="66020" y="4043"/>
                </a:cubicBezTo>
                <a:cubicBezTo>
                  <a:pt x="66071" y="4094"/>
                  <a:pt x="66133" y="4117"/>
                  <a:pt x="66195" y="4117"/>
                </a:cubicBezTo>
                <a:cubicBezTo>
                  <a:pt x="66322" y="4117"/>
                  <a:pt x="66443" y="4019"/>
                  <a:pt x="66443" y="3871"/>
                </a:cubicBezTo>
                <a:cubicBezTo>
                  <a:pt x="66443" y="3733"/>
                  <a:pt x="66330" y="3623"/>
                  <a:pt x="66195" y="3623"/>
                </a:cubicBezTo>
                <a:close/>
                <a:moveTo>
                  <a:pt x="67414" y="3623"/>
                </a:moveTo>
                <a:cubicBezTo>
                  <a:pt x="67195" y="3623"/>
                  <a:pt x="67085" y="3890"/>
                  <a:pt x="67239" y="4043"/>
                </a:cubicBezTo>
                <a:cubicBezTo>
                  <a:pt x="67290" y="4094"/>
                  <a:pt x="67353" y="4117"/>
                  <a:pt x="67414" y="4117"/>
                </a:cubicBezTo>
                <a:cubicBezTo>
                  <a:pt x="67541" y="4117"/>
                  <a:pt x="67662" y="4019"/>
                  <a:pt x="67662" y="3871"/>
                </a:cubicBezTo>
                <a:cubicBezTo>
                  <a:pt x="67662" y="3733"/>
                  <a:pt x="67552" y="3623"/>
                  <a:pt x="67414" y="3623"/>
                </a:cubicBezTo>
                <a:close/>
                <a:moveTo>
                  <a:pt x="2780" y="3623"/>
                </a:moveTo>
                <a:cubicBezTo>
                  <a:pt x="2560" y="3623"/>
                  <a:pt x="2451" y="3890"/>
                  <a:pt x="2607" y="4047"/>
                </a:cubicBezTo>
                <a:cubicBezTo>
                  <a:pt x="2657" y="4096"/>
                  <a:pt x="2718" y="4118"/>
                  <a:pt x="2778" y="4118"/>
                </a:cubicBezTo>
                <a:cubicBezTo>
                  <a:pt x="2905" y="4118"/>
                  <a:pt x="3027" y="4020"/>
                  <a:pt x="3027" y="3871"/>
                </a:cubicBezTo>
                <a:cubicBezTo>
                  <a:pt x="3027" y="3733"/>
                  <a:pt x="2918" y="3623"/>
                  <a:pt x="2780" y="3623"/>
                </a:cubicBezTo>
                <a:close/>
                <a:moveTo>
                  <a:pt x="4002" y="3623"/>
                </a:moveTo>
                <a:cubicBezTo>
                  <a:pt x="3779" y="3623"/>
                  <a:pt x="3670" y="3890"/>
                  <a:pt x="3826" y="4047"/>
                </a:cubicBezTo>
                <a:cubicBezTo>
                  <a:pt x="3876" y="4096"/>
                  <a:pt x="3937" y="4118"/>
                  <a:pt x="3997" y="4118"/>
                </a:cubicBezTo>
                <a:cubicBezTo>
                  <a:pt x="4124" y="4118"/>
                  <a:pt x="4246" y="4020"/>
                  <a:pt x="4246" y="3871"/>
                </a:cubicBezTo>
                <a:cubicBezTo>
                  <a:pt x="4246" y="3733"/>
                  <a:pt x="4137" y="3623"/>
                  <a:pt x="4002" y="3623"/>
                </a:cubicBezTo>
                <a:close/>
                <a:moveTo>
                  <a:pt x="5221" y="3623"/>
                </a:moveTo>
                <a:cubicBezTo>
                  <a:pt x="5002" y="3623"/>
                  <a:pt x="4889" y="3890"/>
                  <a:pt x="5045" y="4047"/>
                </a:cubicBezTo>
                <a:cubicBezTo>
                  <a:pt x="5096" y="4096"/>
                  <a:pt x="5158" y="4118"/>
                  <a:pt x="5218" y="4118"/>
                </a:cubicBezTo>
                <a:cubicBezTo>
                  <a:pt x="5346" y="4118"/>
                  <a:pt x="5469" y="4020"/>
                  <a:pt x="5469" y="3871"/>
                </a:cubicBezTo>
                <a:cubicBezTo>
                  <a:pt x="5465" y="3733"/>
                  <a:pt x="5356" y="3623"/>
                  <a:pt x="5221" y="3623"/>
                </a:cubicBezTo>
                <a:close/>
                <a:moveTo>
                  <a:pt x="6440" y="3623"/>
                </a:moveTo>
                <a:cubicBezTo>
                  <a:pt x="6221" y="3623"/>
                  <a:pt x="6111" y="3890"/>
                  <a:pt x="6264" y="4047"/>
                </a:cubicBezTo>
                <a:cubicBezTo>
                  <a:pt x="6315" y="4096"/>
                  <a:pt x="6377" y="4118"/>
                  <a:pt x="6437" y="4118"/>
                </a:cubicBezTo>
                <a:cubicBezTo>
                  <a:pt x="6565" y="4118"/>
                  <a:pt x="6688" y="4020"/>
                  <a:pt x="6688" y="3871"/>
                </a:cubicBezTo>
                <a:cubicBezTo>
                  <a:pt x="6688" y="3733"/>
                  <a:pt x="6575" y="3623"/>
                  <a:pt x="6440" y="3623"/>
                </a:cubicBezTo>
                <a:close/>
                <a:moveTo>
                  <a:pt x="7659" y="3623"/>
                </a:moveTo>
                <a:cubicBezTo>
                  <a:pt x="7440" y="3623"/>
                  <a:pt x="7330" y="3890"/>
                  <a:pt x="7484" y="4047"/>
                </a:cubicBezTo>
                <a:cubicBezTo>
                  <a:pt x="7534" y="4096"/>
                  <a:pt x="7596" y="4118"/>
                  <a:pt x="7656" y="4118"/>
                </a:cubicBezTo>
                <a:cubicBezTo>
                  <a:pt x="7784" y="4118"/>
                  <a:pt x="7907" y="4020"/>
                  <a:pt x="7907" y="3871"/>
                </a:cubicBezTo>
                <a:cubicBezTo>
                  <a:pt x="7907" y="3733"/>
                  <a:pt x="7797" y="3623"/>
                  <a:pt x="7659" y="3623"/>
                </a:cubicBezTo>
                <a:close/>
                <a:moveTo>
                  <a:pt x="8878" y="3623"/>
                </a:moveTo>
                <a:cubicBezTo>
                  <a:pt x="8659" y="3623"/>
                  <a:pt x="8549" y="3890"/>
                  <a:pt x="8706" y="4047"/>
                </a:cubicBezTo>
                <a:cubicBezTo>
                  <a:pt x="8755" y="4096"/>
                  <a:pt x="8816" y="4118"/>
                  <a:pt x="8876" y="4118"/>
                </a:cubicBezTo>
                <a:cubicBezTo>
                  <a:pt x="9003" y="4118"/>
                  <a:pt x="9126" y="4020"/>
                  <a:pt x="9126" y="3871"/>
                </a:cubicBezTo>
                <a:cubicBezTo>
                  <a:pt x="9126" y="3733"/>
                  <a:pt x="9016" y="3623"/>
                  <a:pt x="8878" y="3623"/>
                </a:cubicBezTo>
                <a:close/>
                <a:moveTo>
                  <a:pt x="10097" y="3623"/>
                </a:moveTo>
                <a:cubicBezTo>
                  <a:pt x="9878" y="3623"/>
                  <a:pt x="9768" y="3890"/>
                  <a:pt x="9925" y="4047"/>
                </a:cubicBezTo>
                <a:cubicBezTo>
                  <a:pt x="9974" y="4096"/>
                  <a:pt x="10035" y="4118"/>
                  <a:pt x="10095" y="4118"/>
                </a:cubicBezTo>
                <a:cubicBezTo>
                  <a:pt x="10222" y="4118"/>
                  <a:pt x="10345" y="4020"/>
                  <a:pt x="10345" y="3871"/>
                </a:cubicBezTo>
                <a:cubicBezTo>
                  <a:pt x="10345" y="3733"/>
                  <a:pt x="10235" y="3623"/>
                  <a:pt x="10097" y="3623"/>
                </a:cubicBezTo>
                <a:close/>
                <a:moveTo>
                  <a:pt x="11319" y="3623"/>
                </a:moveTo>
                <a:cubicBezTo>
                  <a:pt x="11097" y="3623"/>
                  <a:pt x="10987" y="3890"/>
                  <a:pt x="11144" y="4047"/>
                </a:cubicBezTo>
                <a:cubicBezTo>
                  <a:pt x="11193" y="4096"/>
                  <a:pt x="11254" y="4118"/>
                  <a:pt x="11315" y="4118"/>
                </a:cubicBezTo>
                <a:cubicBezTo>
                  <a:pt x="11441" y="4118"/>
                  <a:pt x="11564" y="4020"/>
                  <a:pt x="11564" y="3871"/>
                </a:cubicBezTo>
                <a:cubicBezTo>
                  <a:pt x="11564" y="3733"/>
                  <a:pt x="11454" y="3623"/>
                  <a:pt x="11319" y="3623"/>
                </a:cubicBezTo>
                <a:close/>
                <a:moveTo>
                  <a:pt x="12538" y="3623"/>
                </a:moveTo>
                <a:cubicBezTo>
                  <a:pt x="12316" y="3623"/>
                  <a:pt x="12206" y="3890"/>
                  <a:pt x="12363" y="4047"/>
                </a:cubicBezTo>
                <a:cubicBezTo>
                  <a:pt x="12413" y="4096"/>
                  <a:pt x="12475" y="4118"/>
                  <a:pt x="12535" y="4118"/>
                </a:cubicBezTo>
                <a:cubicBezTo>
                  <a:pt x="12662" y="4118"/>
                  <a:pt x="12783" y="4020"/>
                  <a:pt x="12783" y="3871"/>
                </a:cubicBezTo>
                <a:cubicBezTo>
                  <a:pt x="12783" y="3733"/>
                  <a:pt x="12673" y="3623"/>
                  <a:pt x="12538" y="3623"/>
                </a:cubicBezTo>
                <a:close/>
                <a:moveTo>
                  <a:pt x="13757" y="3623"/>
                </a:moveTo>
                <a:cubicBezTo>
                  <a:pt x="13538" y="3623"/>
                  <a:pt x="13425" y="3890"/>
                  <a:pt x="13582" y="4047"/>
                </a:cubicBezTo>
                <a:cubicBezTo>
                  <a:pt x="13632" y="4096"/>
                  <a:pt x="13694" y="4118"/>
                  <a:pt x="13755" y="4118"/>
                </a:cubicBezTo>
                <a:cubicBezTo>
                  <a:pt x="13883" y="4118"/>
                  <a:pt x="14005" y="4020"/>
                  <a:pt x="14005" y="3871"/>
                </a:cubicBezTo>
                <a:cubicBezTo>
                  <a:pt x="14005" y="3733"/>
                  <a:pt x="13892" y="3623"/>
                  <a:pt x="13757" y="3623"/>
                </a:cubicBezTo>
                <a:close/>
                <a:moveTo>
                  <a:pt x="14976" y="3623"/>
                </a:moveTo>
                <a:cubicBezTo>
                  <a:pt x="14757" y="3623"/>
                  <a:pt x="14647" y="3890"/>
                  <a:pt x="14801" y="4047"/>
                </a:cubicBezTo>
                <a:cubicBezTo>
                  <a:pt x="14851" y="4096"/>
                  <a:pt x="14913" y="4118"/>
                  <a:pt x="14974" y="4118"/>
                </a:cubicBezTo>
                <a:cubicBezTo>
                  <a:pt x="15102" y="4118"/>
                  <a:pt x="15224" y="4020"/>
                  <a:pt x="15224" y="3871"/>
                </a:cubicBezTo>
                <a:cubicBezTo>
                  <a:pt x="15224" y="3733"/>
                  <a:pt x="15111" y="3623"/>
                  <a:pt x="14976" y="3623"/>
                </a:cubicBezTo>
                <a:close/>
                <a:moveTo>
                  <a:pt x="16196" y="3623"/>
                </a:moveTo>
                <a:cubicBezTo>
                  <a:pt x="15976" y="3623"/>
                  <a:pt x="15866" y="3890"/>
                  <a:pt x="16020" y="4047"/>
                </a:cubicBezTo>
                <a:cubicBezTo>
                  <a:pt x="16070" y="4096"/>
                  <a:pt x="16132" y="4118"/>
                  <a:pt x="16193" y="4118"/>
                </a:cubicBezTo>
                <a:cubicBezTo>
                  <a:pt x="16321" y="4118"/>
                  <a:pt x="16443" y="4020"/>
                  <a:pt x="16443" y="3871"/>
                </a:cubicBezTo>
                <a:cubicBezTo>
                  <a:pt x="16443" y="3733"/>
                  <a:pt x="16333" y="3623"/>
                  <a:pt x="16196" y="3623"/>
                </a:cubicBezTo>
                <a:close/>
                <a:moveTo>
                  <a:pt x="17415" y="3623"/>
                </a:moveTo>
                <a:cubicBezTo>
                  <a:pt x="17195" y="3623"/>
                  <a:pt x="17086" y="3890"/>
                  <a:pt x="17242" y="4047"/>
                </a:cubicBezTo>
                <a:cubicBezTo>
                  <a:pt x="17292" y="4096"/>
                  <a:pt x="17353" y="4118"/>
                  <a:pt x="17413" y="4118"/>
                </a:cubicBezTo>
                <a:cubicBezTo>
                  <a:pt x="17540" y="4118"/>
                  <a:pt x="17662" y="4020"/>
                  <a:pt x="17662" y="3871"/>
                </a:cubicBezTo>
                <a:cubicBezTo>
                  <a:pt x="17662" y="3733"/>
                  <a:pt x="17552" y="3623"/>
                  <a:pt x="17415" y="3623"/>
                </a:cubicBezTo>
                <a:close/>
                <a:moveTo>
                  <a:pt x="18634" y="3623"/>
                </a:moveTo>
                <a:cubicBezTo>
                  <a:pt x="18414" y="3623"/>
                  <a:pt x="18305" y="3890"/>
                  <a:pt x="18461" y="4047"/>
                </a:cubicBezTo>
                <a:cubicBezTo>
                  <a:pt x="18511" y="4096"/>
                  <a:pt x="18572" y="4118"/>
                  <a:pt x="18632" y="4118"/>
                </a:cubicBezTo>
                <a:cubicBezTo>
                  <a:pt x="18759" y="4118"/>
                  <a:pt x="18881" y="4020"/>
                  <a:pt x="18881" y="3871"/>
                </a:cubicBezTo>
                <a:cubicBezTo>
                  <a:pt x="18881" y="3733"/>
                  <a:pt x="18772" y="3623"/>
                  <a:pt x="18634" y="3623"/>
                </a:cubicBezTo>
                <a:close/>
                <a:moveTo>
                  <a:pt x="19856" y="3623"/>
                </a:moveTo>
                <a:cubicBezTo>
                  <a:pt x="19633" y="3623"/>
                  <a:pt x="19524" y="3890"/>
                  <a:pt x="19680" y="4047"/>
                </a:cubicBezTo>
                <a:cubicBezTo>
                  <a:pt x="19730" y="4096"/>
                  <a:pt x="19791" y="4118"/>
                  <a:pt x="19851" y="4118"/>
                </a:cubicBezTo>
                <a:cubicBezTo>
                  <a:pt x="19978" y="4118"/>
                  <a:pt x="20100" y="4020"/>
                  <a:pt x="20100" y="3871"/>
                </a:cubicBezTo>
                <a:cubicBezTo>
                  <a:pt x="20100" y="3733"/>
                  <a:pt x="19991" y="3623"/>
                  <a:pt x="19856" y="3623"/>
                </a:cubicBezTo>
                <a:close/>
                <a:moveTo>
                  <a:pt x="21075" y="3623"/>
                </a:moveTo>
                <a:cubicBezTo>
                  <a:pt x="20852" y="3623"/>
                  <a:pt x="20743" y="3890"/>
                  <a:pt x="20899" y="4047"/>
                </a:cubicBezTo>
                <a:cubicBezTo>
                  <a:pt x="20950" y="4096"/>
                  <a:pt x="21011" y="4118"/>
                  <a:pt x="21071" y="4118"/>
                </a:cubicBezTo>
                <a:cubicBezTo>
                  <a:pt x="21198" y="4118"/>
                  <a:pt x="21319" y="4020"/>
                  <a:pt x="21319" y="3871"/>
                </a:cubicBezTo>
                <a:cubicBezTo>
                  <a:pt x="21319" y="3733"/>
                  <a:pt x="21210" y="3623"/>
                  <a:pt x="21075" y="3623"/>
                </a:cubicBezTo>
                <a:close/>
                <a:moveTo>
                  <a:pt x="22294" y="3623"/>
                </a:moveTo>
                <a:cubicBezTo>
                  <a:pt x="22075" y="3623"/>
                  <a:pt x="21965" y="3890"/>
                  <a:pt x="22118" y="4047"/>
                </a:cubicBezTo>
                <a:cubicBezTo>
                  <a:pt x="22169" y="4096"/>
                  <a:pt x="22231" y="4118"/>
                  <a:pt x="22291" y="4118"/>
                </a:cubicBezTo>
                <a:cubicBezTo>
                  <a:pt x="22419" y="4118"/>
                  <a:pt x="22541" y="4020"/>
                  <a:pt x="22541" y="3871"/>
                </a:cubicBezTo>
                <a:cubicBezTo>
                  <a:pt x="22541" y="3733"/>
                  <a:pt x="22429" y="3623"/>
                  <a:pt x="22294" y="3623"/>
                </a:cubicBezTo>
                <a:close/>
                <a:moveTo>
                  <a:pt x="23513" y="3623"/>
                </a:moveTo>
                <a:cubicBezTo>
                  <a:pt x="23294" y="3623"/>
                  <a:pt x="23184" y="3890"/>
                  <a:pt x="23337" y="4047"/>
                </a:cubicBezTo>
                <a:cubicBezTo>
                  <a:pt x="23388" y="4096"/>
                  <a:pt x="23450" y="4118"/>
                  <a:pt x="23510" y="4118"/>
                </a:cubicBezTo>
                <a:cubicBezTo>
                  <a:pt x="23638" y="4118"/>
                  <a:pt x="23761" y="4020"/>
                  <a:pt x="23761" y="3871"/>
                </a:cubicBezTo>
                <a:cubicBezTo>
                  <a:pt x="23761" y="3733"/>
                  <a:pt x="23648" y="3623"/>
                  <a:pt x="23513" y="3623"/>
                </a:cubicBezTo>
                <a:close/>
                <a:moveTo>
                  <a:pt x="24732" y="3623"/>
                </a:moveTo>
                <a:cubicBezTo>
                  <a:pt x="24513" y="3623"/>
                  <a:pt x="24403" y="3890"/>
                  <a:pt x="24557" y="4047"/>
                </a:cubicBezTo>
                <a:cubicBezTo>
                  <a:pt x="24607" y="4096"/>
                  <a:pt x="24669" y="4118"/>
                  <a:pt x="24729" y="4118"/>
                </a:cubicBezTo>
                <a:cubicBezTo>
                  <a:pt x="24857" y="4118"/>
                  <a:pt x="24980" y="4020"/>
                  <a:pt x="24980" y="3871"/>
                </a:cubicBezTo>
                <a:cubicBezTo>
                  <a:pt x="24980" y="3733"/>
                  <a:pt x="24870" y="3623"/>
                  <a:pt x="24732" y="3623"/>
                </a:cubicBezTo>
                <a:close/>
                <a:moveTo>
                  <a:pt x="25951" y="3623"/>
                </a:moveTo>
                <a:cubicBezTo>
                  <a:pt x="25732" y="3623"/>
                  <a:pt x="25622" y="3890"/>
                  <a:pt x="25779" y="4047"/>
                </a:cubicBezTo>
                <a:cubicBezTo>
                  <a:pt x="25828" y="4096"/>
                  <a:pt x="25889" y="4118"/>
                  <a:pt x="25949" y="4118"/>
                </a:cubicBezTo>
                <a:cubicBezTo>
                  <a:pt x="26076" y="4118"/>
                  <a:pt x="26199" y="4020"/>
                  <a:pt x="26199" y="3871"/>
                </a:cubicBezTo>
                <a:cubicBezTo>
                  <a:pt x="26199" y="3733"/>
                  <a:pt x="26089" y="3623"/>
                  <a:pt x="25951" y="3623"/>
                </a:cubicBezTo>
                <a:close/>
                <a:moveTo>
                  <a:pt x="27170" y="3623"/>
                </a:moveTo>
                <a:cubicBezTo>
                  <a:pt x="26951" y="3623"/>
                  <a:pt x="26841" y="3890"/>
                  <a:pt x="26998" y="4047"/>
                </a:cubicBezTo>
                <a:cubicBezTo>
                  <a:pt x="27047" y="4096"/>
                  <a:pt x="27108" y="4118"/>
                  <a:pt x="27168" y="4118"/>
                </a:cubicBezTo>
                <a:cubicBezTo>
                  <a:pt x="27295" y="4118"/>
                  <a:pt x="27418" y="4020"/>
                  <a:pt x="27418" y="3871"/>
                </a:cubicBezTo>
                <a:cubicBezTo>
                  <a:pt x="27418" y="3733"/>
                  <a:pt x="27308" y="3623"/>
                  <a:pt x="27170" y="3623"/>
                </a:cubicBezTo>
                <a:close/>
                <a:moveTo>
                  <a:pt x="28392" y="3623"/>
                </a:moveTo>
                <a:cubicBezTo>
                  <a:pt x="28170" y="3623"/>
                  <a:pt x="28060" y="3890"/>
                  <a:pt x="28217" y="4047"/>
                </a:cubicBezTo>
                <a:cubicBezTo>
                  <a:pt x="28266" y="4096"/>
                  <a:pt x="28327" y="4118"/>
                  <a:pt x="28388" y="4118"/>
                </a:cubicBezTo>
                <a:cubicBezTo>
                  <a:pt x="28514" y="4118"/>
                  <a:pt x="28637" y="4020"/>
                  <a:pt x="28637" y="3871"/>
                </a:cubicBezTo>
                <a:cubicBezTo>
                  <a:pt x="28637" y="3733"/>
                  <a:pt x="28527" y="3623"/>
                  <a:pt x="28392" y="3623"/>
                </a:cubicBezTo>
                <a:close/>
                <a:moveTo>
                  <a:pt x="29611" y="3623"/>
                </a:moveTo>
                <a:cubicBezTo>
                  <a:pt x="29389" y="3623"/>
                  <a:pt x="29279" y="3890"/>
                  <a:pt x="29436" y="4047"/>
                </a:cubicBezTo>
                <a:cubicBezTo>
                  <a:pt x="29486" y="4096"/>
                  <a:pt x="29548" y="4118"/>
                  <a:pt x="29608" y="4118"/>
                </a:cubicBezTo>
                <a:cubicBezTo>
                  <a:pt x="29735" y="4118"/>
                  <a:pt x="29856" y="4020"/>
                  <a:pt x="29856" y="3871"/>
                </a:cubicBezTo>
                <a:cubicBezTo>
                  <a:pt x="29856" y="3733"/>
                  <a:pt x="29746" y="3623"/>
                  <a:pt x="29611" y="3623"/>
                </a:cubicBezTo>
                <a:close/>
                <a:moveTo>
                  <a:pt x="30830" y="3623"/>
                </a:moveTo>
                <a:cubicBezTo>
                  <a:pt x="30611" y="3623"/>
                  <a:pt x="30501" y="3890"/>
                  <a:pt x="30655" y="4047"/>
                </a:cubicBezTo>
                <a:cubicBezTo>
                  <a:pt x="30705" y="4096"/>
                  <a:pt x="30767" y="4118"/>
                  <a:pt x="30828" y="4118"/>
                </a:cubicBezTo>
                <a:cubicBezTo>
                  <a:pt x="30955" y="4118"/>
                  <a:pt x="31078" y="4020"/>
                  <a:pt x="31078" y="3871"/>
                </a:cubicBezTo>
                <a:cubicBezTo>
                  <a:pt x="31078" y="3733"/>
                  <a:pt x="30965" y="3623"/>
                  <a:pt x="30830" y="3623"/>
                </a:cubicBezTo>
                <a:close/>
                <a:moveTo>
                  <a:pt x="32049" y="3623"/>
                </a:moveTo>
                <a:cubicBezTo>
                  <a:pt x="31830" y="3623"/>
                  <a:pt x="31720" y="3890"/>
                  <a:pt x="31874" y="4047"/>
                </a:cubicBezTo>
                <a:cubicBezTo>
                  <a:pt x="31924" y="4096"/>
                  <a:pt x="31986" y="4118"/>
                  <a:pt x="32047" y="4118"/>
                </a:cubicBezTo>
                <a:cubicBezTo>
                  <a:pt x="32175" y="4118"/>
                  <a:pt x="32297" y="4020"/>
                  <a:pt x="32297" y="3871"/>
                </a:cubicBezTo>
                <a:cubicBezTo>
                  <a:pt x="32297" y="3733"/>
                  <a:pt x="32184" y="3623"/>
                  <a:pt x="32049" y="3623"/>
                </a:cubicBezTo>
                <a:close/>
                <a:moveTo>
                  <a:pt x="33269" y="3623"/>
                </a:moveTo>
                <a:cubicBezTo>
                  <a:pt x="33049" y="3623"/>
                  <a:pt x="32939" y="3890"/>
                  <a:pt x="33093" y="4047"/>
                </a:cubicBezTo>
                <a:cubicBezTo>
                  <a:pt x="33143" y="4096"/>
                  <a:pt x="33205" y="4118"/>
                  <a:pt x="33266" y="4118"/>
                </a:cubicBezTo>
                <a:cubicBezTo>
                  <a:pt x="33394" y="4118"/>
                  <a:pt x="33516" y="4020"/>
                  <a:pt x="33516" y="3871"/>
                </a:cubicBezTo>
                <a:cubicBezTo>
                  <a:pt x="33516" y="3733"/>
                  <a:pt x="33406" y="3623"/>
                  <a:pt x="33269" y="3623"/>
                </a:cubicBezTo>
                <a:close/>
                <a:moveTo>
                  <a:pt x="34488" y="3623"/>
                </a:moveTo>
                <a:cubicBezTo>
                  <a:pt x="34268" y="3623"/>
                  <a:pt x="34159" y="3890"/>
                  <a:pt x="34315" y="4047"/>
                </a:cubicBezTo>
                <a:cubicBezTo>
                  <a:pt x="34365" y="4096"/>
                  <a:pt x="34426" y="4118"/>
                  <a:pt x="34486" y="4118"/>
                </a:cubicBezTo>
                <a:cubicBezTo>
                  <a:pt x="34613" y="4118"/>
                  <a:pt x="34735" y="4020"/>
                  <a:pt x="34735" y="3871"/>
                </a:cubicBezTo>
                <a:cubicBezTo>
                  <a:pt x="34735" y="3733"/>
                  <a:pt x="34625" y="3623"/>
                  <a:pt x="34488" y="3623"/>
                </a:cubicBezTo>
                <a:close/>
                <a:moveTo>
                  <a:pt x="35707" y="3623"/>
                </a:moveTo>
                <a:cubicBezTo>
                  <a:pt x="35487" y="3623"/>
                  <a:pt x="35378" y="3890"/>
                  <a:pt x="35534" y="4047"/>
                </a:cubicBezTo>
                <a:cubicBezTo>
                  <a:pt x="35584" y="4096"/>
                  <a:pt x="35645" y="4118"/>
                  <a:pt x="35705" y="4118"/>
                </a:cubicBezTo>
                <a:cubicBezTo>
                  <a:pt x="35832" y="4118"/>
                  <a:pt x="35954" y="4020"/>
                  <a:pt x="35954" y="3871"/>
                </a:cubicBezTo>
                <a:cubicBezTo>
                  <a:pt x="35954" y="3733"/>
                  <a:pt x="35845" y="3623"/>
                  <a:pt x="35707" y="3623"/>
                </a:cubicBezTo>
                <a:close/>
                <a:moveTo>
                  <a:pt x="36929" y="3623"/>
                </a:moveTo>
                <a:cubicBezTo>
                  <a:pt x="36706" y="3623"/>
                  <a:pt x="36597" y="3890"/>
                  <a:pt x="36753" y="4047"/>
                </a:cubicBezTo>
                <a:cubicBezTo>
                  <a:pt x="36803" y="4096"/>
                  <a:pt x="36864" y="4118"/>
                  <a:pt x="36924" y="4118"/>
                </a:cubicBezTo>
                <a:cubicBezTo>
                  <a:pt x="37051" y="4118"/>
                  <a:pt x="37173" y="4020"/>
                  <a:pt x="37173" y="3871"/>
                </a:cubicBezTo>
                <a:cubicBezTo>
                  <a:pt x="37173" y="3733"/>
                  <a:pt x="37064" y="3623"/>
                  <a:pt x="36929" y="3623"/>
                </a:cubicBezTo>
                <a:close/>
                <a:moveTo>
                  <a:pt x="38148" y="3623"/>
                </a:moveTo>
                <a:cubicBezTo>
                  <a:pt x="37928" y="3623"/>
                  <a:pt x="37816" y="3890"/>
                  <a:pt x="37972" y="4047"/>
                </a:cubicBezTo>
                <a:cubicBezTo>
                  <a:pt x="38023" y="4096"/>
                  <a:pt x="38084" y="4118"/>
                  <a:pt x="38144" y="4118"/>
                </a:cubicBezTo>
                <a:cubicBezTo>
                  <a:pt x="38271" y="4118"/>
                  <a:pt x="38392" y="4020"/>
                  <a:pt x="38392" y="3871"/>
                </a:cubicBezTo>
                <a:cubicBezTo>
                  <a:pt x="38392" y="3733"/>
                  <a:pt x="38283" y="3623"/>
                  <a:pt x="38148" y="3623"/>
                </a:cubicBezTo>
                <a:close/>
                <a:moveTo>
                  <a:pt x="39367" y="3623"/>
                </a:moveTo>
                <a:cubicBezTo>
                  <a:pt x="39148" y="3623"/>
                  <a:pt x="39038" y="3890"/>
                  <a:pt x="39191" y="4047"/>
                </a:cubicBezTo>
                <a:cubicBezTo>
                  <a:pt x="39242" y="4096"/>
                  <a:pt x="39304" y="4118"/>
                  <a:pt x="39364" y="4118"/>
                </a:cubicBezTo>
                <a:cubicBezTo>
                  <a:pt x="39492" y="4118"/>
                  <a:pt x="39614" y="4020"/>
                  <a:pt x="39614" y="3871"/>
                </a:cubicBezTo>
                <a:cubicBezTo>
                  <a:pt x="39614" y="3733"/>
                  <a:pt x="39502" y="3623"/>
                  <a:pt x="39367" y="3623"/>
                </a:cubicBezTo>
                <a:close/>
                <a:moveTo>
                  <a:pt x="40586" y="3623"/>
                </a:moveTo>
                <a:cubicBezTo>
                  <a:pt x="40367" y="3623"/>
                  <a:pt x="40257" y="3890"/>
                  <a:pt x="40410" y="4047"/>
                </a:cubicBezTo>
                <a:cubicBezTo>
                  <a:pt x="40461" y="4096"/>
                  <a:pt x="40523" y="4118"/>
                  <a:pt x="40583" y="4118"/>
                </a:cubicBezTo>
                <a:cubicBezTo>
                  <a:pt x="40711" y="4118"/>
                  <a:pt x="40834" y="4020"/>
                  <a:pt x="40834" y="3871"/>
                </a:cubicBezTo>
                <a:cubicBezTo>
                  <a:pt x="40834" y="3733"/>
                  <a:pt x="40721" y="3623"/>
                  <a:pt x="40586" y="3623"/>
                </a:cubicBezTo>
                <a:close/>
                <a:moveTo>
                  <a:pt x="41805" y="3623"/>
                </a:moveTo>
                <a:cubicBezTo>
                  <a:pt x="41586" y="3623"/>
                  <a:pt x="41476" y="3890"/>
                  <a:pt x="41630" y="4047"/>
                </a:cubicBezTo>
                <a:cubicBezTo>
                  <a:pt x="41680" y="4096"/>
                  <a:pt x="41742" y="4118"/>
                  <a:pt x="41802" y="4118"/>
                </a:cubicBezTo>
                <a:cubicBezTo>
                  <a:pt x="41930" y="4118"/>
                  <a:pt x="42053" y="4020"/>
                  <a:pt x="42053" y="3871"/>
                </a:cubicBezTo>
                <a:cubicBezTo>
                  <a:pt x="42053" y="3733"/>
                  <a:pt x="41943" y="3623"/>
                  <a:pt x="41805" y="3623"/>
                </a:cubicBezTo>
                <a:close/>
                <a:moveTo>
                  <a:pt x="43024" y="3623"/>
                </a:moveTo>
                <a:cubicBezTo>
                  <a:pt x="42805" y="3623"/>
                  <a:pt x="42695" y="3890"/>
                  <a:pt x="42852" y="4047"/>
                </a:cubicBezTo>
                <a:cubicBezTo>
                  <a:pt x="42901" y="4096"/>
                  <a:pt x="42962" y="4118"/>
                  <a:pt x="43022" y="4118"/>
                </a:cubicBezTo>
                <a:cubicBezTo>
                  <a:pt x="43149" y="4118"/>
                  <a:pt x="43272" y="4020"/>
                  <a:pt x="43272" y="3871"/>
                </a:cubicBezTo>
                <a:cubicBezTo>
                  <a:pt x="43272" y="3733"/>
                  <a:pt x="43162" y="3623"/>
                  <a:pt x="43024" y="3623"/>
                </a:cubicBezTo>
                <a:close/>
                <a:moveTo>
                  <a:pt x="44243" y="3623"/>
                </a:moveTo>
                <a:cubicBezTo>
                  <a:pt x="44024" y="3623"/>
                  <a:pt x="43914" y="3890"/>
                  <a:pt x="44071" y="4047"/>
                </a:cubicBezTo>
                <a:cubicBezTo>
                  <a:pt x="44120" y="4096"/>
                  <a:pt x="44181" y="4118"/>
                  <a:pt x="44241" y="4118"/>
                </a:cubicBezTo>
                <a:cubicBezTo>
                  <a:pt x="44368" y="4118"/>
                  <a:pt x="44491" y="4020"/>
                  <a:pt x="44491" y="3871"/>
                </a:cubicBezTo>
                <a:cubicBezTo>
                  <a:pt x="44491" y="3733"/>
                  <a:pt x="44381" y="3623"/>
                  <a:pt x="44243" y="3623"/>
                </a:cubicBezTo>
                <a:close/>
                <a:moveTo>
                  <a:pt x="45465" y="3623"/>
                </a:moveTo>
                <a:cubicBezTo>
                  <a:pt x="45243" y="3623"/>
                  <a:pt x="45133" y="3890"/>
                  <a:pt x="45290" y="4047"/>
                </a:cubicBezTo>
                <a:cubicBezTo>
                  <a:pt x="45339" y="4096"/>
                  <a:pt x="45400" y="4118"/>
                  <a:pt x="45461" y="4118"/>
                </a:cubicBezTo>
                <a:cubicBezTo>
                  <a:pt x="45587" y="4118"/>
                  <a:pt x="45710" y="4020"/>
                  <a:pt x="45710" y="3871"/>
                </a:cubicBezTo>
                <a:cubicBezTo>
                  <a:pt x="45710" y="3733"/>
                  <a:pt x="45600" y="3623"/>
                  <a:pt x="45465" y="3623"/>
                </a:cubicBezTo>
                <a:close/>
                <a:moveTo>
                  <a:pt x="46684" y="3623"/>
                </a:moveTo>
                <a:cubicBezTo>
                  <a:pt x="46465" y="3623"/>
                  <a:pt x="46352" y="3890"/>
                  <a:pt x="46509" y="4047"/>
                </a:cubicBezTo>
                <a:cubicBezTo>
                  <a:pt x="46559" y="4096"/>
                  <a:pt x="46621" y="4118"/>
                  <a:pt x="46681" y="4118"/>
                </a:cubicBezTo>
                <a:cubicBezTo>
                  <a:pt x="46808" y="4118"/>
                  <a:pt x="46929" y="4020"/>
                  <a:pt x="46929" y="3871"/>
                </a:cubicBezTo>
                <a:cubicBezTo>
                  <a:pt x="46929" y="3733"/>
                  <a:pt x="46819" y="3623"/>
                  <a:pt x="46684" y="3623"/>
                </a:cubicBezTo>
                <a:close/>
                <a:moveTo>
                  <a:pt x="47903" y="3623"/>
                </a:moveTo>
                <a:cubicBezTo>
                  <a:pt x="47684" y="3623"/>
                  <a:pt x="47574" y="3890"/>
                  <a:pt x="47728" y="4047"/>
                </a:cubicBezTo>
                <a:cubicBezTo>
                  <a:pt x="47778" y="4096"/>
                  <a:pt x="47840" y="4118"/>
                  <a:pt x="47901" y="4118"/>
                </a:cubicBezTo>
                <a:cubicBezTo>
                  <a:pt x="48028" y="4118"/>
                  <a:pt x="48151" y="4020"/>
                  <a:pt x="48151" y="3871"/>
                </a:cubicBezTo>
                <a:cubicBezTo>
                  <a:pt x="48151" y="3733"/>
                  <a:pt x="48038" y="3623"/>
                  <a:pt x="47903" y="3623"/>
                </a:cubicBezTo>
                <a:close/>
                <a:moveTo>
                  <a:pt x="49122" y="3623"/>
                </a:moveTo>
                <a:cubicBezTo>
                  <a:pt x="48903" y="3623"/>
                  <a:pt x="48793" y="3890"/>
                  <a:pt x="48947" y="4047"/>
                </a:cubicBezTo>
                <a:cubicBezTo>
                  <a:pt x="48997" y="4096"/>
                  <a:pt x="49059" y="4118"/>
                  <a:pt x="49120" y="4118"/>
                </a:cubicBezTo>
                <a:cubicBezTo>
                  <a:pt x="49248" y="4118"/>
                  <a:pt x="49370" y="4020"/>
                  <a:pt x="49370" y="3871"/>
                </a:cubicBezTo>
                <a:cubicBezTo>
                  <a:pt x="49370" y="3733"/>
                  <a:pt x="49257" y="3623"/>
                  <a:pt x="49122" y="3623"/>
                </a:cubicBezTo>
                <a:close/>
                <a:moveTo>
                  <a:pt x="50342" y="3623"/>
                </a:moveTo>
                <a:cubicBezTo>
                  <a:pt x="50122" y="3623"/>
                  <a:pt x="50012" y="3890"/>
                  <a:pt x="50166" y="4047"/>
                </a:cubicBezTo>
                <a:cubicBezTo>
                  <a:pt x="50216" y="4096"/>
                  <a:pt x="50278" y="4118"/>
                  <a:pt x="50339" y="4118"/>
                </a:cubicBezTo>
                <a:cubicBezTo>
                  <a:pt x="50467" y="4118"/>
                  <a:pt x="50589" y="4020"/>
                  <a:pt x="50589" y="3871"/>
                </a:cubicBezTo>
                <a:cubicBezTo>
                  <a:pt x="50589" y="3733"/>
                  <a:pt x="50479" y="3623"/>
                  <a:pt x="50342" y="3623"/>
                </a:cubicBezTo>
                <a:close/>
                <a:moveTo>
                  <a:pt x="51561" y="3623"/>
                </a:moveTo>
                <a:cubicBezTo>
                  <a:pt x="51341" y="3623"/>
                  <a:pt x="51232" y="3890"/>
                  <a:pt x="51388" y="4047"/>
                </a:cubicBezTo>
                <a:cubicBezTo>
                  <a:pt x="51438" y="4096"/>
                  <a:pt x="51499" y="4118"/>
                  <a:pt x="51559" y="4118"/>
                </a:cubicBezTo>
                <a:cubicBezTo>
                  <a:pt x="51686" y="4118"/>
                  <a:pt x="51808" y="4020"/>
                  <a:pt x="51808" y="3871"/>
                </a:cubicBezTo>
                <a:cubicBezTo>
                  <a:pt x="51808" y="3733"/>
                  <a:pt x="51698" y="3623"/>
                  <a:pt x="51561" y="3623"/>
                </a:cubicBezTo>
                <a:close/>
                <a:moveTo>
                  <a:pt x="52780" y="3623"/>
                </a:moveTo>
                <a:cubicBezTo>
                  <a:pt x="52560" y="3623"/>
                  <a:pt x="52451" y="3890"/>
                  <a:pt x="52607" y="4047"/>
                </a:cubicBezTo>
                <a:cubicBezTo>
                  <a:pt x="52657" y="4096"/>
                  <a:pt x="52718" y="4118"/>
                  <a:pt x="52778" y="4118"/>
                </a:cubicBezTo>
                <a:cubicBezTo>
                  <a:pt x="52905" y="4118"/>
                  <a:pt x="53027" y="4020"/>
                  <a:pt x="53027" y="3871"/>
                </a:cubicBezTo>
                <a:cubicBezTo>
                  <a:pt x="53027" y="3733"/>
                  <a:pt x="52917" y="3623"/>
                  <a:pt x="52780" y="3623"/>
                </a:cubicBezTo>
                <a:close/>
                <a:moveTo>
                  <a:pt x="54002" y="3623"/>
                </a:moveTo>
                <a:cubicBezTo>
                  <a:pt x="53779" y="3623"/>
                  <a:pt x="53670" y="3890"/>
                  <a:pt x="53826" y="4047"/>
                </a:cubicBezTo>
                <a:cubicBezTo>
                  <a:pt x="53876" y="4096"/>
                  <a:pt x="53937" y="4118"/>
                  <a:pt x="53997" y="4118"/>
                </a:cubicBezTo>
                <a:cubicBezTo>
                  <a:pt x="54124" y="4118"/>
                  <a:pt x="54246" y="4020"/>
                  <a:pt x="54246" y="3871"/>
                </a:cubicBezTo>
                <a:cubicBezTo>
                  <a:pt x="54246" y="3733"/>
                  <a:pt x="54137" y="3623"/>
                  <a:pt x="54002" y="3623"/>
                </a:cubicBezTo>
                <a:close/>
                <a:moveTo>
                  <a:pt x="50342" y="4843"/>
                </a:moveTo>
                <a:cubicBezTo>
                  <a:pt x="50311" y="4843"/>
                  <a:pt x="50280" y="4849"/>
                  <a:pt x="50251" y="4861"/>
                </a:cubicBezTo>
                <a:lnTo>
                  <a:pt x="50432" y="4861"/>
                </a:lnTo>
                <a:cubicBezTo>
                  <a:pt x="50403" y="4849"/>
                  <a:pt x="50372" y="4843"/>
                  <a:pt x="50342" y="4843"/>
                </a:cubicBezTo>
                <a:close/>
                <a:moveTo>
                  <a:pt x="49122" y="4843"/>
                </a:moveTo>
                <a:cubicBezTo>
                  <a:pt x="49013" y="4843"/>
                  <a:pt x="48916" y="4918"/>
                  <a:pt x="48884" y="5024"/>
                </a:cubicBezTo>
                <a:cubicBezTo>
                  <a:pt x="49028" y="4990"/>
                  <a:pt x="49173" y="4962"/>
                  <a:pt x="49317" y="4940"/>
                </a:cubicBezTo>
                <a:cubicBezTo>
                  <a:pt x="49270" y="4880"/>
                  <a:pt x="49198" y="4843"/>
                  <a:pt x="49122" y="4843"/>
                </a:cubicBezTo>
                <a:close/>
                <a:moveTo>
                  <a:pt x="51561" y="4843"/>
                </a:moveTo>
                <a:cubicBezTo>
                  <a:pt x="51482" y="4843"/>
                  <a:pt x="51410" y="4880"/>
                  <a:pt x="51363" y="4943"/>
                </a:cubicBezTo>
                <a:cubicBezTo>
                  <a:pt x="51510" y="4968"/>
                  <a:pt x="51658" y="4996"/>
                  <a:pt x="51802" y="5031"/>
                </a:cubicBezTo>
                <a:cubicBezTo>
                  <a:pt x="51774" y="4921"/>
                  <a:pt x="51677" y="4843"/>
                  <a:pt x="51561" y="4843"/>
                </a:cubicBezTo>
                <a:close/>
                <a:moveTo>
                  <a:pt x="2780" y="4843"/>
                </a:moveTo>
                <a:cubicBezTo>
                  <a:pt x="2560" y="4843"/>
                  <a:pt x="2451" y="5109"/>
                  <a:pt x="2607" y="5266"/>
                </a:cubicBezTo>
                <a:cubicBezTo>
                  <a:pt x="2657" y="5315"/>
                  <a:pt x="2718" y="5337"/>
                  <a:pt x="2778" y="5337"/>
                </a:cubicBezTo>
                <a:cubicBezTo>
                  <a:pt x="2905" y="5337"/>
                  <a:pt x="3027" y="5239"/>
                  <a:pt x="3027" y="5090"/>
                </a:cubicBezTo>
                <a:cubicBezTo>
                  <a:pt x="3027" y="4955"/>
                  <a:pt x="2918" y="4843"/>
                  <a:pt x="2780" y="4843"/>
                </a:cubicBezTo>
                <a:close/>
                <a:moveTo>
                  <a:pt x="4002" y="4843"/>
                </a:moveTo>
                <a:cubicBezTo>
                  <a:pt x="3779" y="4843"/>
                  <a:pt x="3670" y="5109"/>
                  <a:pt x="3826" y="5266"/>
                </a:cubicBezTo>
                <a:cubicBezTo>
                  <a:pt x="3876" y="5315"/>
                  <a:pt x="3937" y="5337"/>
                  <a:pt x="3997" y="5337"/>
                </a:cubicBezTo>
                <a:cubicBezTo>
                  <a:pt x="4124" y="5337"/>
                  <a:pt x="4246" y="5239"/>
                  <a:pt x="4246" y="5090"/>
                </a:cubicBezTo>
                <a:cubicBezTo>
                  <a:pt x="4246" y="4955"/>
                  <a:pt x="4137" y="4843"/>
                  <a:pt x="4002" y="4843"/>
                </a:cubicBezTo>
                <a:close/>
                <a:moveTo>
                  <a:pt x="5221" y="4843"/>
                </a:moveTo>
                <a:cubicBezTo>
                  <a:pt x="5002" y="4843"/>
                  <a:pt x="4889" y="5109"/>
                  <a:pt x="5045" y="5266"/>
                </a:cubicBezTo>
                <a:cubicBezTo>
                  <a:pt x="5096" y="5315"/>
                  <a:pt x="5158" y="5337"/>
                  <a:pt x="5218" y="5337"/>
                </a:cubicBezTo>
                <a:cubicBezTo>
                  <a:pt x="5346" y="5337"/>
                  <a:pt x="5469" y="5239"/>
                  <a:pt x="5469" y="5090"/>
                </a:cubicBezTo>
                <a:cubicBezTo>
                  <a:pt x="5465" y="4955"/>
                  <a:pt x="5356" y="4843"/>
                  <a:pt x="5221" y="4843"/>
                </a:cubicBezTo>
                <a:close/>
                <a:moveTo>
                  <a:pt x="6440" y="4843"/>
                </a:moveTo>
                <a:cubicBezTo>
                  <a:pt x="6221" y="4843"/>
                  <a:pt x="6111" y="5109"/>
                  <a:pt x="6264" y="5266"/>
                </a:cubicBezTo>
                <a:cubicBezTo>
                  <a:pt x="6315" y="5315"/>
                  <a:pt x="6377" y="5337"/>
                  <a:pt x="6437" y="5337"/>
                </a:cubicBezTo>
                <a:cubicBezTo>
                  <a:pt x="6565" y="5337"/>
                  <a:pt x="6688" y="5239"/>
                  <a:pt x="6688" y="5090"/>
                </a:cubicBezTo>
                <a:cubicBezTo>
                  <a:pt x="6688" y="4955"/>
                  <a:pt x="6575" y="4843"/>
                  <a:pt x="6440" y="4843"/>
                </a:cubicBezTo>
                <a:close/>
                <a:moveTo>
                  <a:pt x="7659" y="4843"/>
                </a:moveTo>
                <a:cubicBezTo>
                  <a:pt x="7440" y="4843"/>
                  <a:pt x="7330" y="5109"/>
                  <a:pt x="7484" y="5266"/>
                </a:cubicBezTo>
                <a:cubicBezTo>
                  <a:pt x="7534" y="5315"/>
                  <a:pt x="7596" y="5337"/>
                  <a:pt x="7656" y="5337"/>
                </a:cubicBezTo>
                <a:cubicBezTo>
                  <a:pt x="7784" y="5337"/>
                  <a:pt x="7907" y="5239"/>
                  <a:pt x="7907" y="5090"/>
                </a:cubicBezTo>
                <a:cubicBezTo>
                  <a:pt x="7907" y="4955"/>
                  <a:pt x="7797" y="4843"/>
                  <a:pt x="7659" y="4843"/>
                </a:cubicBezTo>
                <a:close/>
                <a:moveTo>
                  <a:pt x="8878" y="4843"/>
                </a:moveTo>
                <a:cubicBezTo>
                  <a:pt x="8659" y="4843"/>
                  <a:pt x="8549" y="5109"/>
                  <a:pt x="8706" y="5266"/>
                </a:cubicBezTo>
                <a:cubicBezTo>
                  <a:pt x="8755" y="5315"/>
                  <a:pt x="8816" y="5337"/>
                  <a:pt x="8876" y="5337"/>
                </a:cubicBezTo>
                <a:cubicBezTo>
                  <a:pt x="9003" y="5337"/>
                  <a:pt x="9126" y="5239"/>
                  <a:pt x="9126" y="5090"/>
                </a:cubicBezTo>
                <a:cubicBezTo>
                  <a:pt x="9126" y="4955"/>
                  <a:pt x="9016" y="4843"/>
                  <a:pt x="8878" y="4843"/>
                </a:cubicBezTo>
                <a:close/>
                <a:moveTo>
                  <a:pt x="10097" y="4843"/>
                </a:moveTo>
                <a:cubicBezTo>
                  <a:pt x="9878" y="4843"/>
                  <a:pt x="9768" y="5109"/>
                  <a:pt x="9925" y="5266"/>
                </a:cubicBezTo>
                <a:cubicBezTo>
                  <a:pt x="9974" y="5315"/>
                  <a:pt x="10035" y="5337"/>
                  <a:pt x="10095" y="5337"/>
                </a:cubicBezTo>
                <a:cubicBezTo>
                  <a:pt x="10222" y="5337"/>
                  <a:pt x="10345" y="5239"/>
                  <a:pt x="10345" y="5090"/>
                </a:cubicBezTo>
                <a:cubicBezTo>
                  <a:pt x="10345" y="4955"/>
                  <a:pt x="10235" y="4843"/>
                  <a:pt x="10097" y="4843"/>
                </a:cubicBezTo>
                <a:close/>
                <a:moveTo>
                  <a:pt x="11319" y="4843"/>
                </a:moveTo>
                <a:cubicBezTo>
                  <a:pt x="11097" y="4843"/>
                  <a:pt x="10987" y="5109"/>
                  <a:pt x="11144" y="5266"/>
                </a:cubicBezTo>
                <a:cubicBezTo>
                  <a:pt x="11193" y="5315"/>
                  <a:pt x="11254" y="5337"/>
                  <a:pt x="11315" y="5337"/>
                </a:cubicBezTo>
                <a:cubicBezTo>
                  <a:pt x="11441" y="5337"/>
                  <a:pt x="11564" y="5239"/>
                  <a:pt x="11564" y="5090"/>
                </a:cubicBezTo>
                <a:cubicBezTo>
                  <a:pt x="11564" y="4955"/>
                  <a:pt x="11454" y="4843"/>
                  <a:pt x="11319" y="4843"/>
                </a:cubicBezTo>
                <a:close/>
                <a:moveTo>
                  <a:pt x="12538" y="4843"/>
                </a:moveTo>
                <a:cubicBezTo>
                  <a:pt x="12316" y="4843"/>
                  <a:pt x="12206" y="5109"/>
                  <a:pt x="12363" y="5266"/>
                </a:cubicBezTo>
                <a:cubicBezTo>
                  <a:pt x="12413" y="5315"/>
                  <a:pt x="12475" y="5337"/>
                  <a:pt x="12535" y="5337"/>
                </a:cubicBezTo>
                <a:cubicBezTo>
                  <a:pt x="12662" y="5337"/>
                  <a:pt x="12783" y="5239"/>
                  <a:pt x="12783" y="5090"/>
                </a:cubicBezTo>
                <a:cubicBezTo>
                  <a:pt x="12783" y="4955"/>
                  <a:pt x="12673" y="4843"/>
                  <a:pt x="12538" y="4843"/>
                </a:cubicBezTo>
                <a:close/>
                <a:moveTo>
                  <a:pt x="13757" y="4843"/>
                </a:moveTo>
                <a:cubicBezTo>
                  <a:pt x="13538" y="4843"/>
                  <a:pt x="13425" y="5109"/>
                  <a:pt x="13582" y="5266"/>
                </a:cubicBezTo>
                <a:cubicBezTo>
                  <a:pt x="13632" y="5315"/>
                  <a:pt x="13694" y="5337"/>
                  <a:pt x="13755" y="5337"/>
                </a:cubicBezTo>
                <a:cubicBezTo>
                  <a:pt x="13883" y="5337"/>
                  <a:pt x="14005" y="5239"/>
                  <a:pt x="14005" y="5090"/>
                </a:cubicBezTo>
                <a:cubicBezTo>
                  <a:pt x="14005" y="4955"/>
                  <a:pt x="13892" y="4843"/>
                  <a:pt x="13757" y="4843"/>
                </a:cubicBezTo>
                <a:close/>
                <a:moveTo>
                  <a:pt x="14976" y="4843"/>
                </a:moveTo>
                <a:cubicBezTo>
                  <a:pt x="14757" y="4843"/>
                  <a:pt x="14647" y="5109"/>
                  <a:pt x="14801" y="5266"/>
                </a:cubicBezTo>
                <a:cubicBezTo>
                  <a:pt x="14851" y="5315"/>
                  <a:pt x="14913" y="5337"/>
                  <a:pt x="14974" y="5337"/>
                </a:cubicBezTo>
                <a:cubicBezTo>
                  <a:pt x="15102" y="5337"/>
                  <a:pt x="15224" y="5239"/>
                  <a:pt x="15224" y="5090"/>
                </a:cubicBezTo>
                <a:cubicBezTo>
                  <a:pt x="15224" y="4955"/>
                  <a:pt x="15111" y="4843"/>
                  <a:pt x="14976" y="4843"/>
                </a:cubicBezTo>
                <a:close/>
                <a:moveTo>
                  <a:pt x="16196" y="4843"/>
                </a:moveTo>
                <a:cubicBezTo>
                  <a:pt x="15976" y="4843"/>
                  <a:pt x="15866" y="5109"/>
                  <a:pt x="16020" y="5266"/>
                </a:cubicBezTo>
                <a:cubicBezTo>
                  <a:pt x="16070" y="5315"/>
                  <a:pt x="16132" y="5337"/>
                  <a:pt x="16193" y="5337"/>
                </a:cubicBezTo>
                <a:cubicBezTo>
                  <a:pt x="16321" y="5337"/>
                  <a:pt x="16443" y="5239"/>
                  <a:pt x="16443" y="5090"/>
                </a:cubicBezTo>
                <a:cubicBezTo>
                  <a:pt x="16443" y="4955"/>
                  <a:pt x="16333" y="4843"/>
                  <a:pt x="16196" y="4843"/>
                </a:cubicBezTo>
                <a:close/>
                <a:moveTo>
                  <a:pt x="17415" y="4843"/>
                </a:moveTo>
                <a:cubicBezTo>
                  <a:pt x="17195" y="4843"/>
                  <a:pt x="17086" y="5109"/>
                  <a:pt x="17242" y="5266"/>
                </a:cubicBezTo>
                <a:cubicBezTo>
                  <a:pt x="17292" y="5315"/>
                  <a:pt x="17353" y="5337"/>
                  <a:pt x="17413" y="5337"/>
                </a:cubicBezTo>
                <a:cubicBezTo>
                  <a:pt x="17540" y="5337"/>
                  <a:pt x="17662" y="5239"/>
                  <a:pt x="17662" y="5090"/>
                </a:cubicBezTo>
                <a:cubicBezTo>
                  <a:pt x="17662" y="4955"/>
                  <a:pt x="17552" y="4843"/>
                  <a:pt x="17415" y="4843"/>
                </a:cubicBezTo>
                <a:close/>
                <a:moveTo>
                  <a:pt x="18634" y="4843"/>
                </a:moveTo>
                <a:cubicBezTo>
                  <a:pt x="18414" y="4843"/>
                  <a:pt x="18305" y="5109"/>
                  <a:pt x="18461" y="5266"/>
                </a:cubicBezTo>
                <a:cubicBezTo>
                  <a:pt x="18511" y="5315"/>
                  <a:pt x="18572" y="5337"/>
                  <a:pt x="18632" y="5337"/>
                </a:cubicBezTo>
                <a:cubicBezTo>
                  <a:pt x="18759" y="5337"/>
                  <a:pt x="18881" y="5239"/>
                  <a:pt x="18881" y="5090"/>
                </a:cubicBezTo>
                <a:cubicBezTo>
                  <a:pt x="18881" y="4955"/>
                  <a:pt x="18772" y="4843"/>
                  <a:pt x="18634" y="4843"/>
                </a:cubicBezTo>
                <a:close/>
                <a:moveTo>
                  <a:pt x="19856" y="4843"/>
                </a:moveTo>
                <a:cubicBezTo>
                  <a:pt x="19633" y="4843"/>
                  <a:pt x="19524" y="5109"/>
                  <a:pt x="19680" y="5266"/>
                </a:cubicBezTo>
                <a:cubicBezTo>
                  <a:pt x="19730" y="5315"/>
                  <a:pt x="19791" y="5337"/>
                  <a:pt x="19851" y="5337"/>
                </a:cubicBezTo>
                <a:cubicBezTo>
                  <a:pt x="19978" y="5337"/>
                  <a:pt x="20100" y="5239"/>
                  <a:pt x="20100" y="5090"/>
                </a:cubicBezTo>
                <a:cubicBezTo>
                  <a:pt x="20100" y="4955"/>
                  <a:pt x="19991" y="4843"/>
                  <a:pt x="19856" y="4843"/>
                </a:cubicBezTo>
                <a:close/>
                <a:moveTo>
                  <a:pt x="21075" y="4843"/>
                </a:moveTo>
                <a:cubicBezTo>
                  <a:pt x="20852" y="4843"/>
                  <a:pt x="20743" y="5109"/>
                  <a:pt x="20899" y="5266"/>
                </a:cubicBezTo>
                <a:cubicBezTo>
                  <a:pt x="20950" y="5315"/>
                  <a:pt x="21011" y="5337"/>
                  <a:pt x="21071" y="5337"/>
                </a:cubicBezTo>
                <a:cubicBezTo>
                  <a:pt x="21198" y="5337"/>
                  <a:pt x="21319" y="5239"/>
                  <a:pt x="21319" y="5090"/>
                </a:cubicBezTo>
                <a:cubicBezTo>
                  <a:pt x="21319" y="4955"/>
                  <a:pt x="21210" y="4843"/>
                  <a:pt x="21075" y="4843"/>
                </a:cubicBezTo>
                <a:close/>
                <a:moveTo>
                  <a:pt x="22294" y="4843"/>
                </a:moveTo>
                <a:cubicBezTo>
                  <a:pt x="22075" y="4843"/>
                  <a:pt x="21965" y="5109"/>
                  <a:pt x="22118" y="5266"/>
                </a:cubicBezTo>
                <a:cubicBezTo>
                  <a:pt x="22169" y="5315"/>
                  <a:pt x="22231" y="5337"/>
                  <a:pt x="22291" y="5337"/>
                </a:cubicBezTo>
                <a:cubicBezTo>
                  <a:pt x="22419" y="5337"/>
                  <a:pt x="22541" y="5239"/>
                  <a:pt x="22541" y="5090"/>
                </a:cubicBezTo>
                <a:cubicBezTo>
                  <a:pt x="22541" y="4955"/>
                  <a:pt x="22429" y="4843"/>
                  <a:pt x="22294" y="4843"/>
                </a:cubicBezTo>
                <a:close/>
                <a:moveTo>
                  <a:pt x="23513" y="4843"/>
                </a:moveTo>
                <a:cubicBezTo>
                  <a:pt x="23294" y="4843"/>
                  <a:pt x="23184" y="5109"/>
                  <a:pt x="23337" y="5266"/>
                </a:cubicBezTo>
                <a:cubicBezTo>
                  <a:pt x="23388" y="5315"/>
                  <a:pt x="23450" y="5337"/>
                  <a:pt x="23510" y="5337"/>
                </a:cubicBezTo>
                <a:cubicBezTo>
                  <a:pt x="23638" y="5337"/>
                  <a:pt x="23761" y="5239"/>
                  <a:pt x="23761" y="5090"/>
                </a:cubicBezTo>
                <a:cubicBezTo>
                  <a:pt x="23761" y="4955"/>
                  <a:pt x="23648" y="4843"/>
                  <a:pt x="23513" y="4843"/>
                </a:cubicBezTo>
                <a:close/>
                <a:moveTo>
                  <a:pt x="24732" y="4843"/>
                </a:moveTo>
                <a:cubicBezTo>
                  <a:pt x="24513" y="4843"/>
                  <a:pt x="24403" y="5109"/>
                  <a:pt x="24557" y="5266"/>
                </a:cubicBezTo>
                <a:cubicBezTo>
                  <a:pt x="24607" y="5315"/>
                  <a:pt x="24669" y="5337"/>
                  <a:pt x="24729" y="5337"/>
                </a:cubicBezTo>
                <a:cubicBezTo>
                  <a:pt x="24857" y="5337"/>
                  <a:pt x="24980" y="5239"/>
                  <a:pt x="24980" y="5090"/>
                </a:cubicBezTo>
                <a:cubicBezTo>
                  <a:pt x="24980" y="4955"/>
                  <a:pt x="24870" y="4843"/>
                  <a:pt x="24732" y="4843"/>
                </a:cubicBezTo>
                <a:close/>
                <a:moveTo>
                  <a:pt x="25951" y="4843"/>
                </a:moveTo>
                <a:cubicBezTo>
                  <a:pt x="25732" y="4843"/>
                  <a:pt x="25622" y="5109"/>
                  <a:pt x="25779" y="5266"/>
                </a:cubicBezTo>
                <a:cubicBezTo>
                  <a:pt x="25828" y="5315"/>
                  <a:pt x="25889" y="5337"/>
                  <a:pt x="25949" y="5337"/>
                </a:cubicBezTo>
                <a:cubicBezTo>
                  <a:pt x="26076" y="5337"/>
                  <a:pt x="26199" y="5239"/>
                  <a:pt x="26199" y="5090"/>
                </a:cubicBezTo>
                <a:cubicBezTo>
                  <a:pt x="26199" y="4955"/>
                  <a:pt x="26089" y="4843"/>
                  <a:pt x="25951" y="4843"/>
                </a:cubicBezTo>
                <a:close/>
                <a:moveTo>
                  <a:pt x="27170" y="4843"/>
                </a:moveTo>
                <a:cubicBezTo>
                  <a:pt x="26951" y="4843"/>
                  <a:pt x="26841" y="5109"/>
                  <a:pt x="26998" y="5266"/>
                </a:cubicBezTo>
                <a:cubicBezTo>
                  <a:pt x="27047" y="5315"/>
                  <a:pt x="27108" y="5337"/>
                  <a:pt x="27168" y="5337"/>
                </a:cubicBezTo>
                <a:cubicBezTo>
                  <a:pt x="27295" y="5337"/>
                  <a:pt x="27418" y="5239"/>
                  <a:pt x="27418" y="5090"/>
                </a:cubicBezTo>
                <a:cubicBezTo>
                  <a:pt x="27418" y="4955"/>
                  <a:pt x="27308" y="4843"/>
                  <a:pt x="27170" y="4843"/>
                </a:cubicBezTo>
                <a:close/>
                <a:moveTo>
                  <a:pt x="28392" y="4843"/>
                </a:moveTo>
                <a:cubicBezTo>
                  <a:pt x="28170" y="4843"/>
                  <a:pt x="28060" y="5109"/>
                  <a:pt x="28217" y="5266"/>
                </a:cubicBezTo>
                <a:cubicBezTo>
                  <a:pt x="28266" y="5315"/>
                  <a:pt x="28327" y="5337"/>
                  <a:pt x="28388" y="5337"/>
                </a:cubicBezTo>
                <a:cubicBezTo>
                  <a:pt x="28514" y="5337"/>
                  <a:pt x="28637" y="5239"/>
                  <a:pt x="28637" y="5090"/>
                </a:cubicBezTo>
                <a:cubicBezTo>
                  <a:pt x="28637" y="4955"/>
                  <a:pt x="28527" y="4843"/>
                  <a:pt x="28392" y="4843"/>
                </a:cubicBezTo>
                <a:close/>
                <a:moveTo>
                  <a:pt x="29611" y="4843"/>
                </a:moveTo>
                <a:cubicBezTo>
                  <a:pt x="29389" y="4843"/>
                  <a:pt x="29279" y="5109"/>
                  <a:pt x="29436" y="5266"/>
                </a:cubicBezTo>
                <a:cubicBezTo>
                  <a:pt x="29486" y="5315"/>
                  <a:pt x="29548" y="5337"/>
                  <a:pt x="29608" y="5337"/>
                </a:cubicBezTo>
                <a:cubicBezTo>
                  <a:pt x="29735" y="5337"/>
                  <a:pt x="29856" y="5239"/>
                  <a:pt x="29856" y="5090"/>
                </a:cubicBezTo>
                <a:cubicBezTo>
                  <a:pt x="29856" y="4955"/>
                  <a:pt x="29746" y="4843"/>
                  <a:pt x="29611" y="4843"/>
                </a:cubicBezTo>
                <a:close/>
                <a:moveTo>
                  <a:pt x="30830" y="4843"/>
                </a:moveTo>
                <a:cubicBezTo>
                  <a:pt x="30611" y="4843"/>
                  <a:pt x="30501" y="5109"/>
                  <a:pt x="30655" y="5266"/>
                </a:cubicBezTo>
                <a:cubicBezTo>
                  <a:pt x="30705" y="5315"/>
                  <a:pt x="30767" y="5337"/>
                  <a:pt x="30828" y="5337"/>
                </a:cubicBezTo>
                <a:cubicBezTo>
                  <a:pt x="30955" y="5337"/>
                  <a:pt x="31078" y="5239"/>
                  <a:pt x="31078" y="5090"/>
                </a:cubicBezTo>
                <a:cubicBezTo>
                  <a:pt x="31078" y="4955"/>
                  <a:pt x="30965" y="4843"/>
                  <a:pt x="30830" y="4843"/>
                </a:cubicBezTo>
                <a:close/>
                <a:moveTo>
                  <a:pt x="32049" y="4843"/>
                </a:moveTo>
                <a:cubicBezTo>
                  <a:pt x="31830" y="4843"/>
                  <a:pt x="31720" y="5109"/>
                  <a:pt x="31874" y="5266"/>
                </a:cubicBezTo>
                <a:cubicBezTo>
                  <a:pt x="31924" y="5315"/>
                  <a:pt x="31986" y="5337"/>
                  <a:pt x="32047" y="5337"/>
                </a:cubicBezTo>
                <a:cubicBezTo>
                  <a:pt x="32175" y="5337"/>
                  <a:pt x="32297" y="5239"/>
                  <a:pt x="32297" y="5090"/>
                </a:cubicBezTo>
                <a:cubicBezTo>
                  <a:pt x="32297" y="4955"/>
                  <a:pt x="32184" y="4843"/>
                  <a:pt x="32049" y="4843"/>
                </a:cubicBezTo>
                <a:close/>
                <a:moveTo>
                  <a:pt x="33269" y="4843"/>
                </a:moveTo>
                <a:cubicBezTo>
                  <a:pt x="33049" y="4843"/>
                  <a:pt x="32939" y="5109"/>
                  <a:pt x="33093" y="5266"/>
                </a:cubicBezTo>
                <a:cubicBezTo>
                  <a:pt x="33143" y="5315"/>
                  <a:pt x="33205" y="5337"/>
                  <a:pt x="33266" y="5337"/>
                </a:cubicBezTo>
                <a:cubicBezTo>
                  <a:pt x="33394" y="5337"/>
                  <a:pt x="33516" y="5239"/>
                  <a:pt x="33516" y="5090"/>
                </a:cubicBezTo>
                <a:cubicBezTo>
                  <a:pt x="33516" y="4955"/>
                  <a:pt x="33406" y="4843"/>
                  <a:pt x="33269" y="4843"/>
                </a:cubicBezTo>
                <a:close/>
                <a:moveTo>
                  <a:pt x="34488" y="4843"/>
                </a:moveTo>
                <a:cubicBezTo>
                  <a:pt x="34268" y="4843"/>
                  <a:pt x="34159" y="5109"/>
                  <a:pt x="34315" y="5266"/>
                </a:cubicBezTo>
                <a:cubicBezTo>
                  <a:pt x="34365" y="5315"/>
                  <a:pt x="34426" y="5337"/>
                  <a:pt x="34486" y="5337"/>
                </a:cubicBezTo>
                <a:cubicBezTo>
                  <a:pt x="34613" y="5337"/>
                  <a:pt x="34735" y="5239"/>
                  <a:pt x="34735" y="5090"/>
                </a:cubicBezTo>
                <a:cubicBezTo>
                  <a:pt x="34735" y="4955"/>
                  <a:pt x="34625" y="4843"/>
                  <a:pt x="34488" y="4843"/>
                </a:cubicBezTo>
                <a:close/>
                <a:moveTo>
                  <a:pt x="35707" y="4843"/>
                </a:moveTo>
                <a:cubicBezTo>
                  <a:pt x="35487" y="4843"/>
                  <a:pt x="35378" y="5109"/>
                  <a:pt x="35534" y="5266"/>
                </a:cubicBezTo>
                <a:cubicBezTo>
                  <a:pt x="35584" y="5315"/>
                  <a:pt x="35645" y="5337"/>
                  <a:pt x="35705" y="5337"/>
                </a:cubicBezTo>
                <a:cubicBezTo>
                  <a:pt x="35832" y="5337"/>
                  <a:pt x="35954" y="5239"/>
                  <a:pt x="35954" y="5090"/>
                </a:cubicBezTo>
                <a:cubicBezTo>
                  <a:pt x="35954" y="4955"/>
                  <a:pt x="35845" y="4843"/>
                  <a:pt x="35707" y="4843"/>
                </a:cubicBezTo>
                <a:close/>
                <a:moveTo>
                  <a:pt x="36929" y="4843"/>
                </a:moveTo>
                <a:cubicBezTo>
                  <a:pt x="36706" y="4843"/>
                  <a:pt x="36597" y="5109"/>
                  <a:pt x="36753" y="5266"/>
                </a:cubicBezTo>
                <a:cubicBezTo>
                  <a:pt x="36803" y="5315"/>
                  <a:pt x="36864" y="5337"/>
                  <a:pt x="36924" y="5337"/>
                </a:cubicBezTo>
                <a:cubicBezTo>
                  <a:pt x="37051" y="5337"/>
                  <a:pt x="37173" y="5239"/>
                  <a:pt x="37173" y="5090"/>
                </a:cubicBezTo>
                <a:cubicBezTo>
                  <a:pt x="37173" y="4955"/>
                  <a:pt x="37064" y="4843"/>
                  <a:pt x="36929" y="4843"/>
                </a:cubicBezTo>
                <a:close/>
                <a:moveTo>
                  <a:pt x="38148" y="4843"/>
                </a:moveTo>
                <a:cubicBezTo>
                  <a:pt x="37928" y="4843"/>
                  <a:pt x="37816" y="5109"/>
                  <a:pt x="37972" y="5266"/>
                </a:cubicBezTo>
                <a:cubicBezTo>
                  <a:pt x="38023" y="5315"/>
                  <a:pt x="38084" y="5337"/>
                  <a:pt x="38144" y="5337"/>
                </a:cubicBezTo>
                <a:cubicBezTo>
                  <a:pt x="38271" y="5337"/>
                  <a:pt x="38392" y="5239"/>
                  <a:pt x="38392" y="5090"/>
                </a:cubicBezTo>
                <a:cubicBezTo>
                  <a:pt x="38392" y="4955"/>
                  <a:pt x="38283" y="4843"/>
                  <a:pt x="38148" y="4843"/>
                </a:cubicBezTo>
                <a:close/>
                <a:moveTo>
                  <a:pt x="39367" y="4843"/>
                </a:moveTo>
                <a:cubicBezTo>
                  <a:pt x="39148" y="4843"/>
                  <a:pt x="39038" y="5109"/>
                  <a:pt x="39191" y="5266"/>
                </a:cubicBezTo>
                <a:cubicBezTo>
                  <a:pt x="39242" y="5315"/>
                  <a:pt x="39304" y="5337"/>
                  <a:pt x="39364" y="5337"/>
                </a:cubicBezTo>
                <a:cubicBezTo>
                  <a:pt x="39492" y="5337"/>
                  <a:pt x="39614" y="5239"/>
                  <a:pt x="39614" y="5090"/>
                </a:cubicBezTo>
                <a:cubicBezTo>
                  <a:pt x="39614" y="4955"/>
                  <a:pt x="39502" y="4843"/>
                  <a:pt x="39367" y="4843"/>
                </a:cubicBezTo>
                <a:close/>
                <a:moveTo>
                  <a:pt x="40586" y="4843"/>
                </a:moveTo>
                <a:cubicBezTo>
                  <a:pt x="40367" y="4843"/>
                  <a:pt x="40257" y="5109"/>
                  <a:pt x="40410" y="5266"/>
                </a:cubicBezTo>
                <a:cubicBezTo>
                  <a:pt x="40461" y="5315"/>
                  <a:pt x="40523" y="5337"/>
                  <a:pt x="40583" y="5337"/>
                </a:cubicBezTo>
                <a:cubicBezTo>
                  <a:pt x="40711" y="5337"/>
                  <a:pt x="40834" y="5239"/>
                  <a:pt x="40834" y="5090"/>
                </a:cubicBezTo>
                <a:cubicBezTo>
                  <a:pt x="40834" y="4955"/>
                  <a:pt x="40721" y="4843"/>
                  <a:pt x="40586" y="4843"/>
                </a:cubicBezTo>
                <a:close/>
                <a:moveTo>
                  <a:pt x="41805" y="4843"/>
                </a:moveTo>
                <a:cubicBezTo>
                  <a:pt x="41586" y="4843"/>
                  <a:pt x="41476" y="5109"/>
                  <a:pt x="41630" y="5266"/>
                </a:cubicBezTo>
                <a:cubicBezTo>
                  <a:pt x="41680" y="5315"/>
                  <a:pt x="41742" y="5337"/>
                  <a:pt x="41802" y="5337"/>
                </a:cubicBezTo>
                <a:cubicBezTo>
                  <a:pt x="41930" y="5337"/>
                  <a:pt x="42053" y="5239"/>
                  <a:pt x="42053" y="5090"/>
                </a:cubicBezTo>
                <a:cubicBezTo>
                  <a:pt x="42053" y="4955"/>
                  <a:pt x="41943" y="4843"/>
                  <a:pt x="41805" y="4843"/>
                </a:cubicBezTo>
                <a:close/>
                <a:moveTo>
                  <a:pt x="43024" y="4843"/>
                </a:moveTo>
                <a:cubicBezTo>
                  <a:pt x="42805" y="4843"/>
                  <a:pt x="42695" y="5109"/>
                  <a:pt x="42852" y="5266"/>
                </a:cubicBezTo>
                <a:cubicBezTo>
                  <a:pt x="42901" y="5315"/>
                  <a:pt x="42962" y="5337"/>
                  <a:pt x="43022" y="5337"/>
                </a:cubicBezTo>
                <a:cubicBezTo>
                  <a:pt x="43149" y="5337"/>
                  <a:pt x="43272" y="5239"/>
                  <a:pt x="43272" y="5090"/>
                </a:cubicBezTo>
                <a:cubicBezTo>
                  <a:pt x="43272" y="4955"/>
                  <a:pt x="43162" y="4843"/>
                  <a:pt x="43024" y="4843"/>
                </a:cubicBezTo>
                <a:close/>
                <a:moveTo>
                  <a:pt x="44243" y="4843"/>
                </a:moveTo>
                <a:cubicBezTo>
                  <a:pt x="44024" y="4843"/>
                  <a:pt x="43914" y="5109"/>
                  <a:pt x="44071" y="5266"/>
                </a:cubicBezTo>
                <a:cubicBezTo>
                  <a:pt x="44120" y="5315"/>
                  <a:pt x="44181" y="5337"/>
                  <a:pt x="44241" y="5337"/>
                </a:cubicBezTo>
                <a:cubicBezTo>
                  <a:pt x="44368" y="5337"/>
                  <a:pt x="44491" y="5239"/>
                  <a:pt x="44491" y="5090"/>
                </a:cubicBezTo>
                <a:cubicBezTo>
                  <a:pt x="44491" y="4955"/>
                  <a:pt x="44381" y="4843"/>
                  <a:pt x="44243" y="4843"/>
                </a:cubicBezTo>
                <a:close/>
                <a:moveTo>
                  <a:pt x="45465" y="4843"/>
                </a:moveTo>
                <a:cubicBezTo>
                  <a:pt x="45243" y="4843"/>
                  <a:pt x="45133" y="5109"/>
                  <a:pt x="45290" y="5266"/>
                </a:cubicBezTo>
                <a:cubicBezTo>
                  <a:pt x="45339" y="5315"/>
                  <a:pt x="45400" y="5337"/>
                  <a:pt x="45461" y="5337"/>
                </a:cubicBezTo>
                <a:cubicBezTo>
                  <a:pt x="45587" y="5337"/>
                  <a:pt x="45710" y="5239"/>
                  <a:pt x="45710" y="5090"/>
                </a:cubicBezTo>
                <a:cubicBezTo>
                  <a:pt x="45710" y="4955"/>
                  <a:pt x="45600" y="4843"/>
                  <a:pt x="45465" y="4843"/>
                </a:cubicBezTo>
                <a:close/>
                <a:moveTo>
                  <a:pt x="46684" y="4843"/>
                </a:moveTo>
                <a:cubicBezTo>
                  <a:pt x="46465" y="4843"/>
                  <a:pt x="46352" y="5109"/>
                  <a:pt x="46509" y="5266"/>
                </a:cubicBezTo>
                <a:cubicBezTo>
                  <a:pt x="46559" y="5315"/>
                  <a:pt x="46621" y="5337"/>
                  <a:pt x="46681" y="5337"/>
                </a:cubicBezTo>
                <a:cubicBezTo>
                  <a:pt x="46808" y="5337"/>
                  <a:pt x="46929" y="5239"/>
                  <a:pt x="46929" y="5090"/>
                </a:cubicBezTo>
                <a:cubicBezTo>
                  <a:pt x="46929" y="4955"/>
                  <a:pt x="46819" y="4843"/>
                  <a:pt x="46684" y="4843"/>
                </a:cubicBezTo>
                <a:close/>
                <a:moveTo>
                  <a:pt x="52780" y="4843"/>
                </a:moveTo>
                <a:cubicBezTo>
                  <a:pt x="52560" y="4843"/>
                  <a:pt x="52451" y="5109"/>
                  <a:pt x="52607" y="5266"/>
                </a:cubicBezTo>
                <a:cubicBezTo>
                  <a:pt x="52657" y="5315"/>
                  <a:pt x="52718" y="5337"/>
                  <a:pt x="52778" y="5337"/>
                </a:cubicBezTo>
                <a:cubicBezTo>
                  <a:pt x="52905" y="5337"/>
                  <a:pt x="53027" y="5239"/>
                  <a:pt x="53027" y="5090"/>
                </a:cubicBezTo>
                <a:cubicBezTo>
                  <a:pt x="53027" y="4955"/>
                  <a:pt x="52917" y="4843"/>
                  <a:pt x="52780" y="4843"/>
                </a:cubicBezTo>
                <a:close/>
                <a:moveTo>
                  <a:pt x="54002" y="4843"/>
                </a:moveTo>
                <a:cubicBezTo>
                  <a:pt x="53779" y="4843"/>
                  <a:pt x="53670" y="5109"/>
                  <a:pt x="53826" y="5266"/>
                </a:cubicBezTo>
                <a:cubicBezTo>
                  <a:pt x="53876" y="5315"/>
                  <a:pt x="53937" y="5337"/>
                  <a:pt x="53997" y="5337"/>
                </a:cubicBezTo>
                <a:cubicBezTo>
                  <a:pt x="54124" y="5337"/>
                  <a:pt x="54246" y="5239"/>
                  <a:pt x="54246" y="5090"/>
                </a:cubicBezTo>
                <a:cubicBezTo>
                  <a:pt x="54246" y="4955"/>
                  <a:pt x="54137" y="4843"/>
                  <a:pt x="54002" y="4843"/>
                </a:cubicBezTo>
                <a:close/>
                <a:moveTo>
                  <a:pt x="55221" y="4843"/>
                </a:moveTo>
                <a:cubicBezTo>
                  <a:pt x="55001" y="4843"/>
                  <a:pt x="54889" y="5109"/>
                  <a:pt x="55045" y="5266"/>
                </a:cubicBezTo>
                <a:cubicBezTo>
                  <a:pt x="55096" y="5315"/>
                  <a:pt x="55157" y="5337"/>
                  <a:pt x="55217" y="5337"/>
                </a:cubicBezTo>
                <a:cubicBezTo>
                  <a:pt x="55344" y="5337"/>
                  <a:pt x="55465" y="5239"/>
                  <a:pt x="55465" y="5090"/>
                </a:cubicBezTo>
                <a:cubicBezTo>
                  <a:pt x="55465" y="4955"/>
                  <a:pt x="55356" y="4843"/>
                  <a:pt x="55221" y="4843"/>
                </a:cubicBezTo>
                <a:close/>
                <a:moveTo>
                  <a:pt x="56440" y="4843"/>
                </a:moveTo>
                <a:cubicBezTo>
                  <a:pt x="56221" y="4843"/>
                  <a:pt x="56111" y="5109"/>
                  <a:pt x="56264" y="5266"/>
                </a:cubicBezTo>
                <a:cubicBezTo>
                  <a:pt x="56315" y="5315"/>
                  <a:pt x="56377" y="5337"/>
                  <a:pt x="56437" y="5337"/>
                </a:cubicBezTo>
                <a:cubicBezTo>
                  <a:pt x="56565" y="5337"/>
                  <a:pt x="56687" y="5239"/>
                  <a:pt x="56687" y="5090"/>
                </a:cubicBezTo>
                <a:cubicBezTo>
                  <a:pt x="56687" y="4955"/>
                  <a:pt x="56575" y="4843"/>
                  <a:pt x="56440" y="4843"/>
                </a:cubicBezTo>
                <a:close/>
                <a:moveTo>
                  <a:pt x="57659" y="4843"/>
                </a:moveTo>
                <a:cubicBezTo>
                  <a:pt x="57440" y="4843"/>
                  <a:pt x="57330" y="5109"/>
                  <a:pt x="57483" y="5266"/>
                </a:cubicBezTo>
                <a:cubicBezTo>
                  <a:pt x="57534" y="5315"/>
                  <a:pt x="57596" y="5337"/>
                  <a:pt x="57656" y="5337"/>
                </a:cubicBezTo>
                <a:cubicBezTo>
                  <a:pt x="57784" y="5337"/>
                  <a:pt x="57907" y="5239"/>
                  <a:pt x="57907" y="5090"/>
                </a:cubicBezTo>
                <a:cubicBezTo>
                  <a:pt x="57907" y="4955"/>
                  <a:pt x="57794" y="4843"/>
                  <a:pt x="57659" y="4843"/>
                </a:cubicBezTo>
                <a:close/>
                <a:moveTo>
                  <a:pt x="58878" y="4843"/>
                </a:moveTo>
                <a:cubicBezTo>
                  <a:pt x="58659" y="4843"/>
                  <a:pt x="58549" y="5109"/>
                  <a:pt x="58703" y="5266"/>
                </a:cubicBezTo>
                <a:cubicBezTo>
                  <a:pt x="58753" y="5315"/>
                  <a:pt x="58815" y="5337"/>
                  <a:pt x="58875" y="5337"/>
                </a:cubicBezTo>
                <a:cubicBezTo>
                  <a:pt x="59003" y="5337"/>
                  <a:pt x="59126" y="5239"/>
                  <a:pt x="59126" y="5090"/>
                </a:cubicBezTo>
                <a:cubicBezTo>
                  <a:pt x="59126" y="4955"/>
                  <a:pt x="59016" y="4843"/>
                  <a:pt x="58878" y="4843"/>
                </a:cubicBezTo>
                <a:close/>
                <a:moveTo>
                  <a:pt x="60097" y="4843"/>
                </a:moveTo>
                <a:cubicBezTo>
                  <a:pt x="59878" y="4843"/>
                  <a:pt x="59768" y="5109"/>
                  <a:pt x="59925" y="5266"/>
                </a:cubicBezTo>
                <a:cubicBezTo>
                  <a:pt x="59974" y="5315"/>
                  <a:pt x="60035" y="5337"/>
                  <a:pt x="60095" y="5337"/>
                </a:cubicBezTo>
                <a:cubicBezTo>
                  <a:pt x="60222" y="5337"/>
                  <a:pt x="60345" y="5239"/>
                  <a:pt x="60345" y="5090"/>
                </a:cubicBezTo>
                <a:cubicBezTo>
                  <a:pt x="60345" y="4955"/>
                  <a:pt x="60235" y="4843"/>
                  <a:pt x="60097" y="4843"/>
                </a:cubicBezTo>
                <a:close/>
                <a:moveTo>
                  <a:pt x="61316" y="4843"/>
                </a:moveTo>
                <a:cubicBezTo>
                  <a:pt x="61097" y="4843"/>
                  <a:pt x="60987" y="5109"/>
                  <a:pt x="61144" y="5266"/>
                </a:cubicBezTo>
                <a:cubicBezTo>
                  <a:pt x="61193" y="5315"/>
                  <a:pt x="61254" y="5337"/>
                  <a:pt x="61314" y="5337"/>
                </a:cubicBezTo>
                <a:cubicBezTo>
                  <a:pt x="61441" y="5337"/>
                  <a:pt x="61564" y="5239"/>
                  <a:pt x="61564" y="5090"/>
                </a:cubicBezTo>
                <a:cubicBezTo>
                  <a:pt x="61564" y="4955"/>
                  <a:pt x="61454" y="4843"/>
                  <a:pt x="61316" y="4843"/>
                </a:cubicBezTo>
                <a:close/>
                <a:moveTo>
                  <a:pt x="62538" y="4843"/>
                </a:moveTo>
                <a:cubicBezTo>
                  <a:pt x="62316" y="4843"/>
                  <a:pt x="62206" y="5109"/>
                  <a:pt x="62363" y="5266"/>
                </a:cubicBezTo>
                <a:cubicBezTo>
                  <a:pt x="62413" y="5315"/>
                  <a:pt x="62475" y="5337"/>
                  <a:pt x="62535" y="5337"/>
                </a:cubicBezTo>
                <a:cubicBezTo>
                  <a:pt x="62662" y="5337"/>
                  <a:pt x="62783" y="5239"/>
                  <a:pt x="62783" y="5090"/>
                </a:cubicBezTo>
                <a:cubicBezTo>
                  <a:pt x="62783" y="4955"/>
                  <a:pt x="62673" y="4843"/>
                  <a:pt x="62538" y="4843"/>
                </a:cubicBezTo>
                <a:close/>
                <a:moveTo>
                  <a:pt x="63757" y="4843"/>
                </a:moveTo>
                <a:cubicBezTo>
                  <a:pt x="63538" y="4843"/>
                  <a:pt x="63425" y="5109"/>
                  <a:pt x="63582" y="5266"/>
                </a:cubicBezTo>
                <a:cubicBezTo>
                  <a:pt x="63632" y="5315"/>
                  <a:pt x="63694" y="5337"/>
                  <a:pt x="63754" y="5337"/>
                </a:cubicBezTo>
                <a:cubicBezTo>
                  <a:pt x="63881" y="5337"/>
                  <a:pt x="64002" y="5239"/>
                  <a:pt x="64002" y="5090"/>
                </a:cubicBezTo>
                <a:cubicBezTo>
                  <a:pt x="64002" y="4955"/>
                  <a:pt x="63892" y="4843"/>
                  <a:pt x="63757" y="4843"/>
                </a:cubicBezTo>
                <a:close/>
                <a:moveTo>
                  <a:pt x="64976" y="4843"/>
                </a:moveTo>
                <a:cubicBezTo>
                  <a:pt x="64757" y="4843"/>
                  <a:pt x="64647" y="5109"/>
                  <a:pt x="64801" y="5266"/>
                </a:cubicBezTo>
                <a:cubicBezTo>
                  <a:pt x="64851" y="5315"/>
                  <a:pt x="64913" y="5337"/>
                  <a:pt x="64974" y="5337"/>
                </a:cubicBezTo>
                <a:cubicBezTo>
                  <a:pt x="65101" y="5337"/>
                  <a:pt x="65224" y="5239"/>
                  <a:pt x="65224" y="5090"/>
                </a:cubicBezTo>
                <a:cubicBezTo>
                  <a:pt x="65224" y="4955"/>
                  <a:pt x="65111" y="4843"/>
                  <a:pt x="64976" y="4843"/>
                </a:cubicBezTo>
                <a:close/>
                <a:moveTo>
                  <a:pt x="66195" y="4843"/>
                </a:moveTo>
                <a:cubicBezTo>
                  <a:pt x="65976" y="4843"/>
                  <a:pt x="65866" y="5109"/>
                  <a:pt x="66020" y="5266"/>
                </a:cubicBezTo>
                <a:cubicBezTo>
                  <a:pt x="66070" y="5315"/>
                  <a:pt x="66132" y="5337"/>
                  <a:pt x="66193" y="5337"/>
                </a:cubicBezTo>
                <a:cubicBezTo>
                  <a:pt x="66321" y="5337"/>
                  <a:pt x="66443" y="5239"/>
                  <a:pt x="66443" y="5090"/>
                </a:cubicBezTo>
                <a:cubicBezTo>
                  <a:pt x="66443" y="4955"/>
                  <a:pt x="66330" y="4843"/>
                  <a:pt x="66195" y="4843"/>
                </a:cubicBezTo>
                <a:close/>
                <a:moveTo>
                  <a:pt x="67414" y="4843"/>
                </a:moveTo>
                <a:cubicBezTo>
                  <a:pt x="67195" y="4843"/>
                  <a:pt x="67085" y="5109"/>
                  <a:pt x="67239" y="5266"/>
                </a:cubicBezTo>
                <a:cubicBezTo>
                  <a:pt x="67289" y="5315"/>
                  <a:pt x="67351" y="5337"/>
                  <a:pt x="67412" y="5337"/>
                </a:cubicBezTo>
                <a:cubicBezTo>
                  <a:pt x="67540" y="5337"/>
                  <a:pt x="67662" y="5239"/>
                  <a:pt x="67662" y="5090"/>
                </a:cubicBezTo>
                <a:cubicBezTo>
                  <a:pt x="67662" y="4955"/>
                  <a:pt x="67552" y="4843"/>
                  <a:pt x="67414" y="4843"/>
                </a:cubicBezTo>
                <a:close/>
                <a:moveTo>
                  <a:pt x="47903" y="4843"/>
                </a:moveTo>
                <a:cubicBezTo>
                  <a:pt x="47769" y="4843"/>
                  <a:pt x="47659" y="4952"/>
                  <a:pt x="47656" y="5084"/>
                </a:cubicBezTo>
                <a:cubicBezTo>
                  <a:pt x="47656" y="5219"/>
                  <a:pt x="47759" y="5331"/>
                  <a:pt x="47894" y="5338"/>
                </a:cubicBezTo>
                <a:cubicBezTo>
                  <a:pt x="47954" y="5313"/>
                  <a:pt x="48016" y="5288"/>
                  <a:pt x="48079" y="5262"/>
                </a:cubicBezTo>
                <a:cubicBezTo>
                  <a:pt x="48232" y="5109"/>
                  <a:pt x="48123" y="4843"/>
                  <a:pt x="47903" y="4843"/>
                </a:cubicBezTo>
                <a:close/>
                <a:moveTo>
                  <a:pt x="46619" y="6071"/>
                </a:moveTo>
                <a:cubicBezTo>
                  <a:pt x="46550" y="6090"/>
                  <a:pt x="46496" y="6137"/>
                  <a:pt x="46465" y="6199"/>
                </a:cubicBezTo>
                <a:cubicBezTo>
                  <a:pt x="46515" y="6156"/>
                  <a:pt x="46565" y="6112"/>
                  <a:pt x="46619" y="6071"/>
                </a:cubicBezTo>
                <a:close/>
                <a:moveTo>
                  <a:pt x="54002" y="6062"/>
                </a:moveTo>
                <a:cubicBezTo>
                  <a:pt x="53967" y="6062"/>
                  <a:pt x="53936" y="6071"/>
                  <a:pt x="53905" y="6084"/>
                </a:cubicBezTo>
                <a:cubicBezTo>
                  <a:pt x="54017" y="6181"/>
                  <a:pt x="54127" y="6287"/>
                  <a:pt x="54231" y="6397"/>
                </a:cubicBezTo>
                <a:cubicBezTo>
                  <a:pt x="54293" y="6235"/>
                  <a:pt x="54176" y="6065"/>
                  <a:pt x="54006" y="6065"/>
                </a:cubicBezTo>
                <a:cubicBezTo>
                  <a:pt x="54005" y="6065"/>
                  <a:pt x="54003" y="6065"/>
                  <a:pt x="54002" y="6065"/>
                </a:cubicBezTo>
                <a:lnTo>
                  <a:pt x="54002" y="6062"/>
                </a:lnTo>
                <a:close/>
                <a:moveTo>
                  <a:pt x="30830" y="6062"/>
                </a:moveTo>
                <a:cubicBezTo>
                  <a:pt x="30627" y="6062"/>
                  <a:pt x="30511" y="6293"/>
                  <a:pt x="30630" y="6453"/>
                </a:cubicBezTo>
                <a:cubicBezTo>
                  <a:pt x="30761" y="6453"/>
                  <a:pt x="30893" y="6456"/>
                  <a:pt x="31025" y="6463"/>
                </a:cubicBezTo>
                <a:cubicBezTo>
                  <a:pt x="31149" y="6301"/>
                  <a:pt x="31036" y="6065"/>
                  <a:pt x="30834" y="6065"/>
                </a:cubicBezTo>
                <a:cubicBezTo>
                  <a:pt x="30833" y="6065"/>
                  <a:pt x="30832" y="6065"/>
                  <a:pt x="30830" y="6065"/>
                </a:cubicBezTo>
                <a:lnTo>
                  <a:pt x="30830" y="6062"/>
                </a:lnTo>
                <a:close/>
                <a:moveTo>
                  <a:pt x="29611" y="6062"/>
                </a:moveTo>
                <a:cubicBezTo>
                  <a:pt x="29358" y="6062"/>
                  <a:pt x="29270" y="6397"/>
                  <a:pt x="29486" y="6522"/>
                </a:cubicBezTo>
                <a:cubicBezTo>
                  <a:pt x="29583" y="6513"/>
                  <a:pt x="29677" y="6500"/>
                  <a:pt x="29774" y="6494"/>
                </a:cubicBezTo>
                <a:cubicBezTo>
                  <a:pt x="29944" y="6344"/>
                  <a:pt x="29837" y="6062"/>
                  <a:pt x="29611" y="6062"/>
                </a:cubicBezTo>
                <a:close/>
                <a:moveTo>
                  <a:pt x="55221" y="6062"/>
                </a:moveTo>
                <a:cubicBezTo>
                  <a:pt x="55001" y="6062"/>
                  <a:pt x="54889" y="6328"/>
                  <a:pt x="55045" y="6485"/>
                </a:cubicBezTo>
                <a:cubicBezTo>
                  <a:pt x="55096" y="6534"/>
                  <a:pt x="55157" y="6556"/>
                  <a:pt x="55217" y="6556"/>
                </a:cubicBezTo>
                <a:cubicBezTo>
                  <a:pt x="55344" y="6556"/>
                  <a:pt x="55465" y="6458"/>
                  <a:pt x="55465" y="6309"/>
                </a:cubicBezTo>
                <a:cubicBezTo>
                  <a:pt x="55465" y="6174"/>
                  <a:pt x="55356" y="6065"/>
                  <a:pt x="55221" y="6065"/>
                </a:cubicBezTo>
                <a:lnTo>
                  <a:pt x="55221" y="6062"/>
                </a:lnTo>
                <a:close/>
                <a:moveTo>
                  <a:pt x="56440" y="6062"/>
                </a:moveTo>
                <a:cubicBezTo>
                  <a:pt x="56221" y="6062"/>
                  <a:pt x="56111" y="6328"/>
                  <a:pt x="56264" y="6485"/>
                </a:cubicBezTo>
                <a:cubicBezTo>
                  <a:pt x="56315" y="6534"/>
                  <a:pt x="56377" y="6556"/>
                  <a:pt x="56437" y="6556"/>
                </a:cubicBezTo>
                <a:cubicBezTo>
                  <a:pt x="56565" y="6556"/>
                  <a:pt x="56687" y="6458"/>
                  <a:pt x="56687" y="6309"/>
                </a:cubicBezTo>
                <a:cubicBezTo>
                  <a:pt x="56687" y="6174"/>
                  <a:pt x="56575" y="6065"/>
                  <a:pt x="56440" y="6065"/>
                </a:cubicBezTo>
                <a:lnTo>
                  <a:pt x="56440" y="6062"/>
                </a:lnTo>
                <a:close/>
                <a:moveTo>
                  <a:pt x="57659" y="6062"/>
                </a:moveTo>
                <a:cubicBezTo>
                  <a:pt x="57440" y="6062"/>
                  <a:pt x="57330" y="6328"/>
                  <a:pt x="57483" y="6485"/>
                </a:cubicBezTo>
                <a:cubicBezTo>
                  <a:pt x="57534" y="6534"/>
                  <a:pt x="57596" y="6556"/>
                  <a:pt x="57656" y="6556"/>
                </a:cubicBezTo>
                <a:cubicBezTo>
                  <a:pt x="57784" y="6556"/>
                  <a:pt x="57907" y="6458"/>
                  <a:pt x="57907" y="6309"/>
                </a:cubicBezTo>
                <a:cubicBezTo>
                  <a:pt x="57907" y="6174"/>
                  <a:pt x="57794" y="6065"/>
                  <a:pt x="57659" y="6065"/>
                </a:cubicBezTo>
                <a:lnTo>
                  <a:pt x="57659" y="6062"/>
                </a:lnTo>
                <a:close/>
                <a:moveTo>
                  <a:pt x="58878" y="6062"/>
                </a:moveTo>
                <a:cubicBezTo>
                  <a:pt x="58659" y="6062"/>
                  <a:pt x="58549" y="6328"/>
                  <a:pt x="58703" y="6485"/>
                </a:cubicBezTo>
                <a:cubicBezTo>
                  <a:pt x="58753" y="6534"/>
                  <a:pt x="58815" y="6556"/>
                  <a:pt x="58875" y="6556"/>
                </a:cubicBezTo>
                <a:cubicBezTo>
                  <a:pt x="59003" y="6556"/>
                  <a:pt x="59126" y="6458"/>
                  <a:pt x="59126" y="6309"/>
                </a:cubicBezTo>
                <a:cubicBezTo>
                  <a:pt x="59126" y="6174"/>
                  <a:pt x="59016" y="6065"/>
                  <a:pt x="58878" y="6065"/>
                </a:cubicBezTo>
                <a:lnTo>
                  <a:pt x="58878" y="6062"/>
                </a:lnTo>
                <a:close/>
                <a:moveTo>
                  <a:pt x="60097" y="6062"/>
                </a:moveTo>
                <a:cubicBezTo>
                  <a:pt x="59878" y="6062"/>
                  <a:pt x="59768" y="6328"/>
                  <a:pt x="59925" y="6485"/>
                </a:cubicBezTo>
                <a:cubicBezTo>
                  <a:pt x="59974" y="6534"/>
                  <a:pt x="60035" y="6556"/>
                  <a:pt x="60095" y="6556"/>
                </a:cubicBezTo>
                <a:cubicBezTo>
                  <a:pt x="60222" y="6556"/>
                  <a:pt x="60345" y="6458"/>
                  <a:pt x="60345" y="6309"/>
                </a:cubicBezTo>
                <a:cubicBezTo>
                  <a:pt x="60345" y="6174"/>
                  <a:pt x="60235" y="6065"/>
                  <a:pt x="60097" y="6065"/>
                </a:cubicBezTo>
                <a:lnTo>
                  <a:pt x="60097" y="6062"/>
                </a:lnTo>
                <a:close/>
                <a:moveTo>
                  <a:pt x="61316" y="6062"/>
                </a:moveTo>
                <a:cubicBezTo>
                  <a:pt x="61097" y="6062"/>
                  <a:pt x="60987" y="6328"/>
                  <a:pt x="61144" y="6485"/>
                </a:cubicBezTo>
                <a:cubicBezTo>
                  <a:pt x="61193" y="6534"/>
                  <a:pt x="61254" y="6556"/>
                  <a:pt x="61314" y="6556"/>
                </a:cubicBezTo>
                <a:cubicBezTo>
                  <a:pt x="61441" y="6556"/>
                  <a:pt x="61564" y="6458"/>
                  <a:pt x="61564" y="6309"/>
                </a:cubicBezTo>
                <a:cubicBezTo>
                  <a:pt x="61564" y="6174"/>
                  <a:pt x="61454" y="6065"/>
                  <a:pt x="61316" y="6065"/>
                </a:cubicBezTo>
                <a:lnTo>
                  <a:pt x="61316" y="6062"/>
                </a:lnTo>
                <a:close/>
                <a:moveTo>
                  <a:pt x="62538" y="6062"/>
                </a:moveTo>
                <a:cubicBezTo>
                  <a:pt x="62316" y="6062"/>
                  <a:pt x="62206" y="6328"/>
                  <a:pt x="62363" y="6485"/>
                </a:cubicBezTo>
                <a:cubicBezTo>
                  <a:pt x="62413" y="6534"/>
                  <a:pt x="62475" y="6556"/>
                  <a:pt x="62535" y="6556"/>
                </a:cubicBezTo>
                <a:cubicBezTo>
                  <a:pt x="62662" y="6556"/>
                  <a:pt x="62783" y="6458"/>
                  <a:pt x="62783" y="6309"/>
                </a:cubicBezTo>
                <a:cubicBezTo>
                  <a:pt x="62783" y="6174"/>
                  <a:pt x="62673" y="6065"/>
                  <a:pt x="62538" y="6065"/>
                </a:cubicBezTo>
                <a:lnTo>
                  <a:pt x="62538" y="6062"/>
                </a:lnTo>
                <a:close/>
                <a:moveTo>
                  <a:pt x="63757" y="6062"/>
                </a:moveTo>
                <a:cubicBezTo>
                  <a:pt x="63538" y="6062"/>
                  <a:pt x="63425" y="6328"/>
                  <a:pt x="63582" y="6485"/>
                </a:cubicBezTo>
                <a:cubicBezTo>
                  <a:pt x="63632" y="6534"/>
                  <a:pt x="63694" y="6556"/>
                  <a:pt x="63754" y="6556"/>
                </a:cubicBezTo>
                <a:cubicBezTo>
                  <a:pt x="63881" y="6556"/>
                  <a:pt x="64002" y="6458"/>
                  <a:pt x="64002" y="6309"/>
                </a:cubicBezTo>
                <a:cubicBezTo>
                  <a:pt x="64002" y="6174"/>
                  <a:pt x="63892" y="6065"/>
                  <a:pt x="63757" y="6065"/>
                </a:cubicBezTo>
                <a:lnTo>
                  <a:pt x="63757" y="6062"/>
                </a:lnTo>
                <a:close/>
                <a:moveTo>
                  <a:pt x="64976" y="6062"/>
                </a:moveTo>
                <a:cubicBezTo>
                  <a:pt x="64757" y="6062"/>
                  <a:pt x="64647" y="6328"/>
                  <a:pt x="64801" y="6485"/>
                </a:cubicBezTo>
                <a:cubicBezTo>
                  <a:pt x="64851" y="6534"/>
                  <a:pt x="64913" y="6556"/>
                  <a:pt x="64974" y="6556"/>
                </a:cubicBezTo>
                <a:cubicBezTo>
                  <a:pt x="65101" y="6556"/>
                  <a:pt x="65224" y="6458"/>
                  <a:pt x="65224" y="6309"/>
                </a:cubicBezTo>
                <a:cubicBezTo>
                  <a:pt x="65224" y="6174"/>
                  <a:pt x="65111" y="6065"/>
                  <a:pt x="64976" y="6065"/>
                </a:cubicBezTo>
                <a:lnTo>
                  <a:pt x="64976" y="6062"/>
                </a:lnTo>
                <a:close/>
                <a:moveTo>
                  <a:pt x="66195" y="6062"/>
                </a:moveTo>
                <a:cubicBezTo>
                  <a:pt x="65976" y="6062"/>
                  <a:pt x="65866" y="6328"/>
                  <a:pt x="66020" y="6485"/>
                </a:cubicBezTo>
                <a:cubicBezTo>
                  <a:pt x="66070" y="6534"/>
                  <a:pt x="66132" y="6556"/>
                  <a:pt x="66193" y="6556"/>
                </a:cubicBezTo>
                <a:cubicBezTo>
                  <a:pt x="66321" y="6556"/>
                  <a:pt x="66443" y="6458"/>
                  <a:pt x="66443" y="6309"/>
                </a:cubicBezTo>
                <a:cubicBezTo>
                  <a:pt x="66443" y="6174"/>
                  <a:pt x="66330" y="6065"/>
                  <a:pt x="66195" y="6065"/>
                </a:cubicBezTo>
                <a:lnTo>
                  <a:pt x="66195" y="6062"/>
                </a:lnTo>
                <a:close/>
                <a:moveTo>
                  <a:pt x="67414" y="6062"/>
                </a:moveTo>
                <a:cubicBezTo>
                  <a:pt x="67195" y="6062"/>
                  <a:pt x="67085" y="6328"/>
                  <a:pt x="67239" y="6485"/>
                </a:cubicBezTo>
                <a:cubicBezTo>
                  <a:pt x="67289" y="6534"/>
                  <a:pt x="67351" y="6556"/>
                  <a:pt x="67412" y="6556"/>
                </a:cubicBezTo>
                <a:cubicBezTo>
                  <a:pt x="67540" y="6556"/>
                  <a:pt x="67662" y="6458"/>
                  <a:pt x="67662" y="6309"/>
                </a:cubicBezTo>
                <a:cubicBezTo>
                  <a:pt x="67662" y="6174"/>
                  <a:pt x="67552" y="6065"/>
                  <a:pt x="67414" y="6065"/>
                </a:cubicBezTo>
                <a:lnTo>
                  <a:pt x="67414" y="6062"/>
                </a:lnTo>
                <a:close/>
                <a:moveTo>
                  <a:pt x="32049" y="6062"/>
                </a:moveTo>
                <a:cubicBezTo>
                  <a:pt x="31761" y="6062"/>
                  <a:pt x="31708" y="6472"/>
                  <a:pt x="31984" y="6547"/>
                </a:cubicBezTo>
                <a:cubicBezTo>
                  <a:pt x="32006" y="6550"/>
                  <a:pt x="32028" y="6554"/>
                  <a:pt x="32049" y="6557"/>
                </a:cubicBezTo>
                <a:cubicBezTo>
                  <a:pt x="32181" y="6550"/>
                  <a:pt x="32288" y="6441"/>
                  <a:pt x="32288" y="6309"/>
                </a:cubicBezTo>
                <a:cubicBezTo>
                  <a:pt x="32288" y="6178"/>
                  <a:pt x="32181" y="6068"/>
                  <a:pt x="32049" y="6062"/>
                </a:cubicBezTo>
                <a:close/>
                <a:moveTo>
                  <a:pt x="4002" y="6062"/>
                </a:moveTo>
                <a:cubicBezTo>
                  <a:pt x="3779" y="6062"/>
                  <a:pt x="3670" y="6328"/>
                  <a:pt x="3826" y="6485"/>
                </a:cubicBezTo>
                <a:cubicBezTo>
                  <a:pt x="3876" y="6535"/>
                  <a:pt x="3937" y="6558"/>
                  <a:pt x="3997" y="6558"/>
                </a:cubicBezTo>
                <a:cubicBezTo>
                  <a:pt x="4124" y="6558"/>
                  <a:pt x="4246" y="6458"/>
                  <a:pt x="4246" y="6309"/>
                </a:cubicBezTo>
                <a:cubicBezTo>
                  <a:pt x="4246" y="6174"/>
                  <a:pt x="4137" y="6065"/>
                  <a:pt x="4002" y="6065"/>
                </a:cubicBezTo>
                <a:lnTo>
                  <a:pt x="4002" y="6062"/>
                </a:lnTo>
                <a:close/>
                <a:moveTo>
                  <a:pt x="5221" y="6062"/>
                </a:moveTo>
                <a:cubicBezTo>
                  <a:pt x="5002" y="6062"/>
                  <a:pt x="4889" y="6328"/>
                  <a:pt x="5045" y="6485"/>
                </a:cubicBezTo>
                <a:cubicBezTo>
                  <a:pt x="5096" y="6535"/>
                  <a:pt x="5158" y="6558"/>
                  <a:pt x="5218" y="6558"/>
                </a:cubicBezTo>
                <a:cubicBezTo>
                  <a:pt x="5346" y="6558"/>
                  <a:pt x="5469" y="6458"/>
                  <a:pt x="5469" y="6309"/>
                </a:cubicBezTo>
                <a:cubicBezTo>
                  <a:pt x="5465" y="6174"/>
                  <a:pt x="5356" y="6065"/>
                  <a:pt x="5221" y="6065"/>
                </a:cubicBezTo>
                <a:lnTo>
                  <a:pt x="5221" y="6062"/>
                </a:lnTo>
                <a:close/>
                <a:moveTo>
                  <a:pt x="6440" y="6062"/>
                </a:moveTo>
                <a:cubicBezTo>
                  <a:pt x="6221" y="6062"/>
                  <a:pt x="6111" y="6328"/>
                  <a:pt x="6264" y="6485"/>
                </a:cubicBezTo>
                <a:cubicBezTo>
                  <a:pt x="6315" y="6535"/>
                  <a:pt x="6377" y="6558"/>
                  <a:pt x="6437" y="6558"/>
                </a:cubicBezTo>
                <a:cubicBezTo>
                  <a:pt x="6565" y="6558"/>
                  <a:pt x="6688" y="6458"/>
                  <a:pt x="6688" y="6309"/>
                </a:cubicBezTo>
                <a:cubicBezTo>
                  <a:pt x="6688" y="6174"/>
                  <a:pt x="6575" y="6065"/>
                  <a:pt x="6440" y="6065"/>
                </a:cubicBezTo>
                <a:lnTo>
                  <a:pt x="6440" y="6062"/>
                </a:lnTo>
                <a:close/>
                <a:moveTo>
                  <a:pt x="7659" y="6062"/>
                </a:moveTo>
                <a:cubicBezTo>
                  <a:pt x="7440" y="6062"/>
                  <a:pt x="7330" y="6328"/>
                  <a:pt x="7484" y="6485"/>
                </a:cubicBezTo>
                <a:cubicBezTo>
                  <a:pt x="7534" y="6535"/>
                  <a:pt x="7596" y="6558"/>
                  <a:pt x="7656" y="6558"/>
                </a:cubicBezTo>
                <a:cubicBezTo>
                  <a:pt x="7784" y="6558"/>
                  <a:pt x="7907" y="6458"/>
                  <a:pt x="7907" y="6309"/>
                </a:cubicBezTo>
                <a:cubicBezTo>
                  <a:pt x="7907" y="6174"/>
                  <a:pt x="7797" y="6065"/>
                  <a:pt x="7659" y="6065"/>
                </a:cubicBezTo>
                <a:lnTo>
                  <a:pt x="7659" y="6062"/>
                </a:lnTo>
                <a:close/>
                <a:moveTo>
                  <a:pt x="8878" y="6062"/>
                </a:moveTo>
                <a:cubicBezTo>
                  <a:pt x="8659" y="6062"/>
                  <a:pt x="8549" y="6328"/>
                  <a:pt x="8706" y="6485"/>
                </a:cubicBezTo>
                <a:cubicBezTo>
                  <a:pt x="8755" y="6535"/>
                  <a:pt x="8816" y="6558"/>
                  <a:pt x="8877" y="6558"/>
                </a:cubicBezTo>
                <a:cubicBezTo>
                  <a:pt x="9003" y="6558"/>
                  <a:pt x="9126" y="6458"/>
                  <a:pt x="9126" y="6309"/>
                </a:cubicBezTo>
                <a:cubicBezTo>
                  <a:pt x="9126" y="6174"/>
                  <a:pt x="9016" y="6065"/>
                  <a:pt x="8878" y="6065"/>
                </a:cubicBezTo>
                <a:lnTo>
                  <a:pt x="8878" y="6062"/>
                </a:lnTo>
                <a:close/>
                <a:moveTo>
                  <a:pt x="10097" y="6062"/>
                </a:moveTo>
                <a:cubicBezTo>
                  <a:pt x="9878" y="6062"/>
                  <a:pt x="9768" y="6328"/>
                  <a:pt x="9925" y="6485"/>
                </a:cubicBezTo>
                <a:cubicBezTo>
                  <a:pt x="9974" y="6535"/>
                  <a:pt x="10035" y="6558"/>
                  <a:pt x="10096" y="6558"/>
                </a:cubicBezTo>
                <a:cubicBezTo>
                  <a:pt x="10222" y="6558"/>
                  <a:pt x="10345" y="6458"/>
                  <a:pt x="10345" y="6309"/>
                </a:cubicBezTo>
                <a:cubicBezTo>
                  <a:pt x="10345" y="6174"/>
                  <a:pt x="10235" y="6065"/>
                  <a:pt x="10097" y="6065"/>
                </a:cubicBezTo>
                <a:lnTo>
                  <a:pt x="10097" y="6062"/>
                </a:lnTo>
                <a:close/>
                <a:moveTo>
                  <a:pt x="11319" y="6062"/>
                </a:moveTo>
                <a:cubicBezTo>
                  <a:pt x="11097" y="6062"/>
                  <a:pt x="10987" y="6328"/>
                  <a:pt x="11144" y="6485"/>
                </a:cubicBezTo>
                <a:cubicBezTo>
                  <a:pt x="11193" y="6535"/>
                  <a:pt x="11254" y="6558"/>
                  <a:pt x="11315" y="6558"/>
                </a:cubicBezTo>
                <a:cubicBezTo>
                  <a:pt x="11441" y="6558"/>
                  <a:pt x="11564" y="6458"/>
                  <a:pt x="11564" y="6309"/>
                </a:cubicBezTo>
                <a:cubicBezTo>
                  <a:pt x="11564" y="6174"/>
                  <a:pt x="11454" y="6065"/>
                  <a:pt x="11319" y="6065"/>
                </a:cubicBezTo>
                <a:lnTo>
                  <a:pt x="11319" y="6062"/>
                </a:lnTo>
                <a:close/>
                <a:moveTo>
                  <a:pt x="12538" y="6062"/>
                </a:moveTo>
                <a:cubicBezTo>
                  <a:pt x="12316" y="6062"/>
                  <a:pt x="12206" y="6328"/>
                  <a:pt x="12363" y="6485"/>
                </a:cubicBezTo>
                <a:cubicBezTo>
                  <a:pt x="12413" y="6535"/>
                  <a:pt x="12475" y="6558"/>
                  <a:pt x="12535" y="6558"/>
                </a:cubicBezTo>
                <a:cubicBezTo>
                  <a:pt x="12662" y="6558"/>
                  <a:pt x="12783" y="6458"/>
                  <a:pt x="12783" y="6309"/>
                </a:cubicBezTo>
                <a:cubicBezTo>
                  <a:pt x="12783" y="6174"/>
                  <a:pt x="12673" y="6065"/>
                  <a:pt x="12538" y="6065"/>
                </a:cubicBezTo>
                <a:lnTo>
                  <a:pt x="12538" y="6062"/>
                </a:lnTo>
                <a:close/>
                <a:moveTo>
                  <a:pt x="13757" y="6062"/>
                </a:moveTo>
                <a:cubicBezTo>
                  <a:pt x="13538" y="6062"/>
                  <a:pt x="13425" y="6328"/>
                  <a:pt x="13582" y="6485"/>
                </a:cubicBezTo>
                <a:cubicBezTo>
                  <a:pt x="13632" y="6535"/>
                  <a:pt x="13694" y="6558"/>
                  <a:pt x="13755" y="6558"/>
                </a:cubicBezTo>
                <a:cubicBezTo>
                  <a:pt x="13883" y="6558"/>
                  <a:pt x="14005" y="6458"/>
                  <a:pt x="14005" y="6309"/>
                </a:cubicBezTo>
                <a:cubicBezTo>
                  <a:pt x="14005" y="6174"/>
                  <a:pt x="13892" y="6065"/>
                  <a:pt x="13757" y="6065"/>
                </a:cubicBezTo>
                <a:lnTo>
                  <a:pt x="13757" y="6062"/>
                </a:lnTo>
                <a:close/>
                <a:moveTo>
                  <a:pt x="14976" y="6062"/>
                </a:moveTo>
                <a:cubicBezTo>
                  <a:pt x="14757" y="6062"/>
                  <a:pt x="14647" y="6328"/>
                  <a:pt x="14801" y="6485"/>
                </a:cubicBezTo>
                <a:cubicBezTo>
                  <a:pt x="14851" y="6535"/>
                  <a:pt x="14913" y="6558"/>
                  <a:pt x="14974" y="6558"/>
                </a:cubicBezTo>
                <a:cubicBezTo>
                  <a:pt x="15102" y="6558"/>
                  <a:pt x="15224" y="6458"/>
                  <a:pt x="15224" y="6309"/>
                </a:cubicBezTo>
                <a:cubicBezTo>
                  <a:pt x="15224" y="6174"/>
                  <a:pt x="15111" y="6065"/>
                  <a:pt x="14976" y="6065"/>
                </a:cubicBezTo>
                <a:lnTo>
                  <a:pt x="14976" y="6062"/>
                </a:lnTo>
                <a:close/>
                <a:moveTo>
                  <a:pt x="16196" y="6062"/>
                </a:moveTo>
                <a:cubicBezTo>
                  <a:pt x="15976" y="6062"/>
                  <a:pt x="15866" y="6328"/>
                  <a:pt x="16020" y="6485"/>
                </a:cubicBezTo>
                <a:cubicBezTo>
                  <a:pt x="16070" y="6535"/>
                  <a:pt x="16132" y="6558"/>
                  <a:pt x="16193" y="6558"/>
                </a:cubicBezTo>
                <a:cubicBezTo>
                  <a:pt x="16321" y="6558"/>
                  <a:pt x="16443" y="6458"/>
                  <a:pt x="16443" y="6309"/>
                </a:cubicBezTo>
                <a:cubicBezTo>
                  <a:pt x="16443" y="6174"/>
                  <a:pt x="16333" y="6065"/>
                  <a:pt x="16196" y="6065"/>
                </a:cubicBezTo>
                <a:lnTo>
                  <a:pt x="16196" y="6062"/>
                </a:lnTo>
                <a:close/>
                <a:moveTo>
                  <a:pt x="17415" y="6062"/>
                </a:moveTo>
                <a:cubicBezTo>
                  <a:pt x="17195" y="6062"/>
                  <a:pt x="17086" y="6328"/>
                  <a:pt x="17242" y="6485"/>
                </a:cubicBezTo>
                <a:cubicBezTo>
                  <a:pt x="17292" y="6535"/>
                  <a:pt x="17353" y="6558"/>
                  <a:pt x="17413" y="6558"/>
                </a:cubicBezTo>
                <a:cubicBezTo>
                  <a:pt x="17540" y="6558"/>
                  <a:pt x="17662" y="6458"/>
                  <a:pt x="17662" y="6309"/>
                </a:cubicBezTo>
                <a:cubicBezTo>
                  <a:pt x="17662" y="6174"/>
                  <a:pt x="17552" y="6065"/>
                  <a:pt x="17415" y="6065"/>
                </a:cubicBezTo>
                <a:lnTo>
                  <a:pt x="17415" y="6062"/>
                </a:lnTo>
                <a:close/>
                <a:moveTo>
                  <a:pt x="18634" y="6062"/>
                </a:moveTo>
                <a:cubicBezTo>
                  <a:pt x="18414" y="6062"/>
                  <a:pt x="18305" y="6328"/>
                  <a:pt x="18461" y="6485"/>
                </a:cubicBezTo>
                <a:cubicBezTo>
                  <a:pt x="18511" y="6535"/>
                  <a:pt x="18572" y="6558"/>
                  <a:pt x="18632" y="6558"/>
                </a:cubicBezTo>
                <a:cubicBezTo>
                  <a:pt x="18759" y="6558"/>
                  <a:pt x="18881" y="6458"/>
                  <a:pt x="18881" y="6309"/>
                </a:cubicBezTo>
                <a:cubicBezTo>
                  <a:pt x="18881" y="6174"/>
                  <a:pt x="18772" y="6065"/>
                  <a:pt x="18634" y="6065"/>
                </a:cubicBezTo>
                <a:lnTo>
                  <a:pt x="18634" y="6062"/>
                </a:lnTo>
                <a:close/>
                <a:moveTo>
                  <a:pt x="19856" y="6062"/>
                </a:moveTo>
                <a:cubicBezTo>
                  <a:pt x="19633" y="6062"/>
                  <a:pt x="19524" y="6328"/>
                  <a:pt x="19680" y="6485"/>
                </a:cubicBezTo>
                <a:cubicBezTo>
                  <a:pt x="19730" y="6535"/>
                  <a:pt x="19791" y="6558"/>
                  <a:pt x="19851" y="6558"/>
                </a:cubicBezTo>
                <a:cubicBezTo>
                  <a:pt x="19978" y="6558"/>
                  <a:pt x="20100" y="6458"/>
                  <a:pt x="20100" y="6309"/>
                </a:cubicBezTo>
                <a:cubicBezTo>
                  <a:pt x="20100" y="6174"/>
                  <a:pt x="19991" y="6065"/>
                  <a:pt x="19856" y="6065"/>
                </a:cubicBezTo>
                <a:lnTo>
                  <a:pt x="19856" y="6062"/>
                </a:lnTo>
                <a:close/>
                <a:moveTo>
                  <a:pt x="21075" y="6062"/>
                </a:moveTo>
                <a:cubicBezTo>
                  <a:pt x="20852" y="6062"/>
                  <a:pt x="20743" y="6328"/>
                  <a:pt x="20899" y="6485"/>
                </a:cubicBezTo>
                <a:cubicBezTo>
                  <a:pt x="20950" y="6535"/>
                  <a:pt x="21011" y="6558"/>
                  <a:pt x="21072" y="6558"/>
                </a:cubicBezTo>
                <a:cubicBezTo>
                  <a:pt x="21198" y="6558"/>
                  <a:pt x="21319" y="6458"/>
                  <a:pt x="21319" y="6309"/>
                </a:cubicBezTo>
                <a:cubicBezTo>
                  <a:pt x="21319" y="6174"/>
                  <a:pt x="21210" y="6065"/>
                  <a:pt x="21075" y="6065"/>
                </a:cubicBezTo>
                <a:lnTo>
                  <a:pt x="21075" y="6062"/>
                </a:lnTo>
                <a:close/>
                <a:moveTo>
                  <a:pt x="22294" y="6062"/>
                </a:moveTo>
                <a:cubicBezTo>
                  <a:pt x="22075" y="6062"/>
                  <a:pt x="21965" y="6328"/>
                  <a:pt x="22118" y="6485"/>
                </a:cubicBezTo>
                <a:cubicBezTo>
                  <a:pt x="22169" y="6535"/>
                  <a:pt x="22231" y="6558"/>
                  <a:pt x="22291" y="6558"/>
                </a:cubicBezTo>
                <a:cubicBezTo>
                  <a:pt x="22419" y="6558"/>
                  <a:pt x="22541" y="6458"/>
                  <a:pt x="22541" y="6309"/>
                </a:cubicBezTo>
                <a:cubicBezTo>
                  <a:pt x="22541" y="6174"/>
                  <a:pt x="22429" y="6065"/>
                  <a:pt x="22294" y="6065"/>
                </a:cubicBezTo>
                <a:lnTo>
                  <a:pt x="22294" y="6062"/>
                </a:lnTo>
                <a:close/>
                <a:moveTo>
                  <a:pt x="23513" y="6062"/>
                </a:moveTo>
                <a:cubicBezTo>
                  <a:pt x="23294" y="6062"/>
                  <a:pt x="23184" y="6328"/>
                  <a:pt x="23337" y="6485"/>
                </a:cubicBezTo>
                <a:cubicBezTo>
                  <a:pt x="23388" y="6535"/>
                  <a:pt x="23450" y="6558"/>
                  <a:pt x="23510" y="6558"/>
                </a:cubicBezTo>
                <a:cubicBezTo>
                  <a:pt x="23638" y="6558"/>
                  <a:pt x="23761" y="6458"/>
                  <a:pt x="23761" y="6309"/>
                </a:cubicBezTo>
                <a:cubicBezTo>
                  <a:pt x="23761" y="6174"/>
                  <a:pt x="23648" y="6065"/>
                  <a:pt x="23513" y="6065"/>
                </a:cubicBezTo>
                <a:lnTo>
                  <a:pt x="23513" y="6062"/>
                </a:lnTo>
                <a:close/>
                <a:moveTo>
                  <a:pt x="24732" y="6062"/>
                </a:moveTo>
                <a:cubicBezTo>
                  <a:pt x="24513" y="6062"/>
                  <a:pt x="24403" y="6328"/>
                  <a:pt x="24557" y="6485"/>
                </a:cubicBezTo>
                <a:cubicBezTo>
                  <a:pt x="24607" y="6535"/>
                  <a:pt x="24669" y="6558"/>
                  <a:pt x="24729" y="6558"/>
                </a:cubicBezTo>
                <a:cubicBezTo>
                  <a:pt x="24857" y="6558"/>
                  <a:pt x="24980" y="6458"/>
                  <a:pt x="24980" y="6309"/>
                </a:cubicBezTo>
                <a:cubicBezTo>
                  <a:pt x="24980" y="6174"/>
                  <a:pt x="24870" y="6065"/>
                  <a:pt x="24732" y="6065"/>
                </a:cubicBezTo>
                <a:lnTo>
                  <a:pt x="24732" y="6062"/>
                </a:lnTo>
                <a:close/>
                <a:moveTo>
                  <a:pt x="25951" y="6062"/>
                </a:moveTo>
                <a:cubicBezTo>
                  <a:pt x="25732" y="6062"/>
                  <a:pt x="25622" y="6328"/>
                  <a:pt x="25779" y="6485"/>
                </a:cubicBezTo>
                <a:cubicBezTo>
                  <a:pt x="25828" y="6535"/>
                  <a:pt x="25889" y="6558"/>
                  <a:pt x="25950" y="6558"/>
                </a:cubicBezTo>
                <a:cubicBezTo>
                  <a:pt x="26076" y="6558"/>
                  <a:pt x="26199" y="6458"/>
                  <a:pt x="26199" y="6309"/>
                </a:cubicBezTo>
                <a:cubicBezTo>
                  <a:pt x="26199" y="6174"/>
                  <a:pt x="26089" y="6065"/>
                  <a:pt x="25951" y="6065"/>
                </a:cubicBezTo>
                <a:lnTo>
                  <a:pt x="25951" y="6062"/>
                </a:lnTo>
                <a:close/>
                <a:moveTo>
                  <a:pt x="27170" y="6062"/>
                </a:moveTo>
                <a:cubicBezTo>
                  <a:pt x="26951" y="6062"/>
                  <a:pt x="26841" y="6328"/>
                  <a:pt x="26998" y="6485"/>
                </a:cubicBezTo>
                <a:cubicBezTo>
                  <a:pt x="27047" y="6535"/>
                  <a:pt x="27108" y="6558"/>
                  <a:pt x="27169" y="6558"/>
                </a:cubicBezTo>
                <a:cubicBezTo>
                  <a:pt x="27295" y="6558"/>
                  <a:pt x="27418" y="6458"/>
                  <a:pt x="27418" y="6309"/>
                </a:cubicBezTo>
                <a:cubicBezTo>
                  <a:pt x="27418" y="6174"/>
                  <a:pt x="27308" y="6065"/>
                  <a:pt x="27170" y="6065"/>
                </a:cubicBezTo>
                <a:lnTo>
                  <a:pt x="27170" y="6062"/>
                </a:lnTo>
                <a:close/>
                <a:moveTo>
                  <a:pt x="28392" y="6062"/>
                </a:moveTo>
                <a:cubicBezTo>
                  <a:pt x="28170" y="6062"/>
                  <a:pt x="28060" y="6328"/>
                  <a:pt x="28217" y="6485"/>
                </a:cubicBezTo>
                <a:cubicBezTo>
                  <a:pt x="28266" y="6535"/>
                  <a:pt x="28327" y="6558"/>
                  <a:pt x="28388" y="6558"/>
                </a:cubicBezTo>
                <a:cubicBezTo>
                  <a:pt x="28514" y="6558"/>
                  <a:pt x="28637" y="6458"/>
                  <a:pt x="28637" y="6309"/>
                </a:cubicBezTo>
                <a:cubicBezTo>
                  <a:pt x="28637" y="6174"/>
                  <a:pt x="28527" y="6065"/>
                  <a:pt x="28392" y="6065"/>
                </a:cubicBezTo>
                <a:lnTo>
                  <a:pt x="28392" y="6062"/>
                </a:lnTo>
                <a:close/>
                <a:moveTo>
                  <a:pt x="33269" y="6062"/>
                </a:moveTo>
                <a:cubicBezTo>
                  <a:pt x="33049" y="6062"/>
                  <a:pt x="32939" y="6328"/>
                  <a:pt x="33093" y="6485"/>
                </a:cubicBezTo>
                <a:cubicBezTo>
                  <a:pt x="33143" y="6535"/>
                  <a:pt x="33205" y="6558"/>
                  <a:pt x="33266" y="6558"/>
                </a:cubicBezTo>
                <a:cubicBezTo>
                  <a:pt x="33394" y="6558"/>
                  <a:pt x="33516" y="6458"/>
                  <a:pt x="33516" y="6309"/>
                </a:cubicBezTo>
                <a:cubicBezTo>
                  <a:pt x="33516" y="6174"/>
                  <a:pt x="33406" y="6065"/>
                  <a:pt x="33269" y="6065"/>
                </a:cubicBezTo>
                <a:lnTo>
                  <a:pt x="33269" y="6062"/>
                </a:lnTo>
                <a:close/>
                <a:moveTo>
                  <a:pt x="34488" y="6062"/>
                </a:moveTo>
                <a:cubicBezTo>
                  <a:pt x="34268" y="6062"/>
                  <a:pt x="34159" y="6328"/>
                  <a:pt x="34315" y="6485"/>
                </a:cubicBezTo>
                <a:cubicBezTo>
                  <a:pt x="34365" y="6535"/>
                  <a:pt x="34426" y="6558"/>
                  <a:pt x="34486" y="6558"/>
                </a:cubicBezTo>
                <a:cubicBezTo>
                  <a:pt x="34613" y="6558"/>
                  <a:pt x="34735" y="6458"/>
                  <a:pt x="34735" y="6309"/>
                </a:cubicBezTo>
                <a:cubicBezTo>
                  <a:pt x="34735" y="6174"/>
                  <a:pt x="34625" y="6065"/>
                  <a:pt x="34488" y="6065"/>
                </a:cubicBezTo>
                <a:lnTo>
                  <a:pt x="34488" y="6062"/>
                </a:lnTo>
                <a:close/>
                <a:moveTo>
                  <a:pt x="35707" y="6062"/>
                </a:moveTo>
                <a:cubicBezTo>
                  <a:pt x="35487" y="6062"/>
                  <a:pt x="35378" y="6328"/>
                  <a:pt x="35534" y="6485"/>
                </a:cubicBezTo>
                <a:cubicBezTo>
                  <a:pt x="35584" y="6535"/>
                  <a:pt x="35645" y="6558"/>
                  <a:pt x="35705" y="6558"/>
                </a:cubicBezTo>
                <a:cubicBezTo>
                  <a:pt x="35832" y="6558"/>
                  <a:pt x="35954" y="6458"/>
                  <a:pt x="35954" y="6309"/>
                </a:cubicBezTo>
                <a:cubicBezTo>
                  <a:pt x="35954" y="6174"/>
                  <a:pt x="35845" y="6065"/>
                  <a:pt x="35707" y="6065"/>
                </a:cubicBezTo>
                <a:lnTo>
                  <a:pt x="35707" y="6062"/>
                </a:lnTo>
                <a:close/>
                <a:moveTo>
                  <a:pt x="36929" y="6062"/>
                </a:moveTo>
                <a:cubicBezTo>
                  <a:pt x="36706" y="6062"/>
                  <a:pt x="36597" y="6328"/>
                  <a:pt x="36753" y="6485"/>
                </a:cubicBezTo>
                <a:cubicBezTo>
                  <a:pt x="36803" y="6535"/>
                  <a:pt x="36864" y="6558"/>
                  <a:pt x="36924" y="6558"/>
                </a:cubicBezTo>
                <a:cubicBezTo>
                  <a:pt x="37051" y="6558"/>
                  <a:pt x="37173" y="6458"/>
                  <a:pt x="37173" y="6309"/>
                </a:cubicBezTo>
                <a:cubicBezTo>
                  <a:pt x="37173" y="6174"/>
                  <a:pt x="37064" y="6065"/>
                  <a:pt x="36929" y="6065"/>
                </a:cubicBezTo>
                <a:lnTo>
                  <a:pt x="36929" y="6062"/>
                </a:lnTo>
                <a:close/>
                <a:moveTo>
                  <a:pt x="38148" y="6062"/>
                </a:moveTo>
                <a:cubicBezTo>
                  <a:pt x="37928" y="6062"/>
                  <a:pt x="37816" y="6328"/>
                  <a:pt x="37972" y="6485"/>
                </a:cubicBezTo>
                <a:cubicBezTo>
                  <a:pt x="38023" y="6535"/>
                  <a:pt x="38084" y="6558"/>
                  <a:pt x="38145" y="6558"/>
                </a:cubicBezTo>
                <a:cubicBezTo>
                  <a:pt x="38271" y="6558"/>
                  <a:pt x="38392" y="6458"/>
                  <a:pt x="38392" y="6309"/>
                </a:cubicBezTo>
                <a:cubicBezTo>
                  <a:pt x="38392" y="6174"/>
                  <a:pt x="38283" y="6065"/>
                  <a:pt x="38148" y="6065"/>
                </a:cubicBezTo>
                <a:lnTo>
                  <a:pt x="38148" y="6062"/>
                </a:lnTo>
                <a:close/>
                <a:moveTo>
                  <a:pt x="39367" y="6062"/>
                </a:moveTo>
                <a:cubicBezTo>
                  <a:pt x="39148" y="6062"/>
                  <a:pt x="39038" y="6328"/>
                  <a:pt x="39191" y="6485"/>
                </a:cubicBezTo>
                <a:cubicBezTo>
                  <a:pt x="39242" y="6535"/>
                  <a:pt x="39304" y="6558"/>
                  <a:pt x="39364" y="6558"/>
                </a:cubicBezTo>
                <a:cubicBezTo>
                  <a:pt x="39492" y="6558"/>
                  <a:pt x="39614" y="6458"/>
                  <a:pt x="39614" y="6309"/>
                </a:cubicBezTo>
                <a:cubicBezTo>
                  <a:pt x="39614" y="6174"/>
                  <a:pt x="39502" y="6065"/>
                  <a:pt x="39367" y="6065"/>
                </a:cubicBezTo>
                <a:lnTo>
                  <a:pt x="39367" y="6062"/>
                </a:lnTo>
                <a:close/>
                <a:moveTo>
                  <a:pt x="40586" y="6062"/>
                </a:moveTo>
                <a:cubicBezTo>
                  <a:pt x="40367" y="6062"/>
                  <a:pt x="40257" y="6328"/>
                  <a:pt x="40410" y="6485"/>
                </a:cubicBezTo>
                <a:cubicBezTo>
                  <a:pt x="40461" y="6535"/>
                  <a:pt x="40523" y="6558"/>
                  <a:pt x="40583" y="6558"/>
                </a:cubicBezTo>
                <a:cubicBezTo>
                  <a:pt x="40711" y="6558"/>
                  <a:pt x="40834" y="6458"/>
                  <a:pt x="40834" y="6309"/>
                </a:cubicBezTo>
                <a:cubicBezTo>
                  <a:pt x="40834" y="6174"/>
                  <a:pt x="40721" y="6065"/>
                  <a:pt x="40586" y="6065"/>
                </a:cubicBezTo>
                <a:lnTo>
                  <a:pt x="40586" y="6062"/>
                </a:lnTo>
                <a:close/>
                <a:moveTo>
                  <a:pt x="41805" y="6062"/>
                </a:moveTo>
                <a:cubicBezTo>
                  <a:pt x="41586" y="6062"/>
                  <a:pt x="41476" y="6328"/>
                  <a:pt x="41630" y="6485"/>
                </a:cubicBezTo>
                <a:cubicBezTo>
                  <a:pt x="41680" y="6535"/>
                  <a:pt x="41742" y="6558"/>
                  <a:pt x="41802" y="6558"/>
                </a:cubicBezTo>
                <a:cubicBezTo>
                  <a:pt x="41930" y="6558"/>
                  <a:pt x="42053" y="6458"/>
                  <a:pt x="42053" y="6309"/>
                </a:cubicBezTo>
                <a:cubicBezTo>
                  <a:pt x="42053" y="6174"/>
                  <a:pt x="41943" y="6065"/>
                  <a:pt x="41805" y="6065"/>
                </a:cubicBezTo>
                <a:lnTo>
                  <a:pt x="41805" y="6062"/>
                </a:lnTo>
                <a:close/>
                <a:moveTo>
                  <a:pt x="43024" y="6062"/>
                </a:moveTo>
                <a:cubicBezTo>
                  <a:pt x="42805" y="6062"/>
                  <a:pt x="42695" y="6328"/>
                  <a:pt x="42852" y="6485"/>
                </a:cubicBezTo>
                <a:cubicBezTo>
                  <a:pt x="42901" y="6535"/>
                  <a:pt x="42962" y="6558"/>
                  <a:pt x="43022" y="6558"/>
                </a:cubicBezTo>
                <a:cubicBezTo>
                  <a:pt x="43149" y="6558"/>
                  <a:pt x="43272" y="6458"/>
                  <a:pt x="43272" y="6309"/>
                </a:cubicBezTo>
                <a:cubicBezTo>
                  <a:pt x="43272" y="6174"/>
                  <a:pt x="43162" y="6065"/>
                  <a:pt x="43024" y="6065"/>
                </a:cubicBezTo>
                <a:lnTo>
                  <a:pt x="43024" y="6062"/>
                </a:lnTo>
                <a:close/>
                <a:moveTo>
                  <a:pt x="44243" y="6062"/>
                </a:moveTo>
                <a:cubicBezTo>
                  <a:pt x="44024" y="6062"/>
                  <a:pt x="43914" y="6328"/>
                  <a:pt x="44071" y="6485"/>
                </a:cubicBezTo>
                <a:cubicBezTo>
                  <a:pt x="44120" y="6535"/>
                  <a:pt x="44181" y="6558"/>
                  <a:pt x="44242" y="6558"/>
                </a:cubicBezTo>
                <a:cubicBezTo>
                  <a:pt x="44368" y="6558"/>
                  <a:pt x="44491" y="6458"/>
                  <a:pt x="44491" y="6309"/>
                </a:cubicBezTo>
                <a:cubicBezTo>
                  <a:pt x="44491" y="6174"/>
                  <a:pt x="44381" y="6065"/>
                  <a:pt x="44243" y="6065"/>
                </a:cubicBezTo>
                <a:lnTo>
                  <a:pt x="44243" y="6062"/>
                </a:lnTo>
                <a:close/>
                <a:moveTo>
                  <a:pt x="45465" y="6062"/>
                </a:moveTo>
                <a:cubicBezTo>
                  <a:pt x="45243" y="6062"/>
                  <a:pt x="45133" y="6328"/>
                  <a:pt x="45290" y="6485"/>
                </a:cubicBezTo>
                <a:cubicBezTo>
                  <a:pt x="45339" y="6535"/>
                  <a:pt x="45400" y="6558"/>
                  <a:pt x="45461" y="6558"/>
                </a:cubicBezTo>
                <a:cubicBezTo>
                  <a:pt x="45587" y="6558"/>
                  <a:pt x="45710" y="6458"/>
                  <a:pt x="45710" y="6309"/>
                </a:cubicBezTo>
                <a:cubicBezTo>
                  <a:pt x="45710" y="6174"/>
                  <a:pt x="45600" y="6065"/>
                  <a:pt x="45465" y="6065"/>
                </a:cubicBezTo>
                <a:lnTo>
                  <a:pt x="45465" y="6062"/>
                </a:lnTo>
                <a:close/>
                <a:moveTo>
                  <a:pt x="34488" y="7284"/>
                </a:moveTo>
                <a:cubicBezTo>
                  <a:pt x="34466" y="7284"/>
                  <a:pt x="34441" y="7287"/>
                  <a:pt x="34419" y="7293"/>
                </a:cubicBezTo>
                <a:cubicBezTo>
                  <a:pt x="34525" y="7350"/>
                  <a:pt x="34629" y="7409"/>
                  <a:pt x="34729" y="7469"/>
                </a:cubicBezTo>
                <a:cubicBezTo>
                  <a:pt x="34701" y="7359"/>
                  <a:pt x="34600" y="7284"/>
                  <a:pt x="34488" y="7284"/>
                </a:cubicBezTo>
                <a:close/>
                <a:moveTo>
                  <a:pt x="45464" y="7283"/>
                </a:moveTo>
                <a:cubicBezTo>
                  <a:pt x="45333" y="7283"/>
                  <a:pt x="45218" y="7390"/>
                  <a:pt x="45218" y="7528"/>
                </a:cubicBezTo>
                <a:cubicBezTo>
                  <a:pt x="45218" y="7607"/>
                  <a:pt x="45252" y="7679"/>
                  <a:pt x="45312" y="7723"/>
                </a:cubicBezTo>
                <a:cubicBezTo>
                  <a:pt x="45378" y="7575"/>
                  <a:pt x="45453" y="7431"/>
                  <a:pt x="45534" y="7293"/>
                </a:cubicBezTo>
                <a:cubicBezTo>
                  <a:pt x="45511" y="7286"/>
                  <a:pt x="45487" y="7283"/>
                  <a:pt x="45464" y="7283"/>
                </a:cubicBezTo>
                <a:close/>
                <a:moveTo>
                  <a:pt x="55221" y="7281"/>
                </a:moveTo>
                <a:lnTo>
                  <a:pt x="55221" y="7284"/>
                </a:lnTo>
                <a:cubicBezTo>
                  <a:pt x="55095" y="7284"/>
                  <a:pt x="54992" y="7375"/>
                  <a:pt x="54976" y="7497"/>
                </a:cubicBezTo>
                <a:cubicBezTo>
                  <a:pt x="55011" y="7572"/>
                  <a:pt x="55045" y="7650"/>
                  <a:pt x="55077" y="7729"/>
                </a:cubicBezTo>
                <a:cubicBezTo>
                  <a:pt x="55120" y="7760"/>
                  <a:pt x="55170" y="7775"/>
                  <a:pt x="55219" y="7775"/>
                </a:cubicBezTo>
                <a:cubicBezTo>
                  <a:pt x="55321" y="7775"/>
                  <a:pt x="55420" y="7711"/>
                  <a:pt x="55456" y="7603"/>
                </a:cubicBezTo>
                <a:cubicBezTo>
                  <a:pt x="55506" y="7447"/>
                  <a:pt x="55387" y="7281"/>
                  <a:pt x="55221" y="7281"/>
                </a:cubicBezTo>
                <a:close/>
                <a:moveTo>
                  <a:pt x="56440" y="7284"/>
                </a:moveTo>
                <a:cubicBezTo>
                  <a:pt x="56221" y="7284"/>
                  <a:pt x="56111" y="7547"/>
                  <a:pt x="56264" y="7704"/>
                </a:cubicBezTo>
                <a:cubicBezTo>
                  <a:pt x="56315" y="7754"/>
                  <a:pt x="56377" y="7777"/>
                  <a:pt x="56437" y="7777"/>
                </a:cubicBezTo>
                <a:cubicBezTo>
                  <a:pt x="56565" y="7777"/>
                  <a:pt x="56687" y="7677"/>
                  <a:pt x="56687" y="7528"/>
                </a:cubicBezTo>
                <a:cubicBezTo>
                  <a:pt x="56687" y="7393"/>
                  <a:pt x="56575" y="7284"/>
                  <a:pt x="56440" y="7284"/>
                </a:cubicBezTo>
                <a:close/>
                <a:moveTo>
                  <a:pt x="57659" y="7284"/>
                </a:moveTo>
                <a:cubicBezTo>
                  <a:pt x="57440" y="7284"/>
                  <a:pt x="57330" y="7547"/>
                  <a:pt x="57483" y="7704"/>
                </a:cubicBezTo>
                <a:cubicBezTo>
                  <a:pt x="57534" y="7754"/>
                  <a:pt x="57596" y="7777"/>
                  <a:pt x="57656" y="7777"/>
                </a:cubicBezTo>
                <a:cubicBezTo>
                  <a:pt x="57784" y="7777"/>
                  <a:pt x="57907" y="7677"/>
                  <a:pt x="57907" y="7528"/>
                </a:cubicBezTo>
                <a:cubicBezTo>
                  <a:pt x="57907" y="7393"/>
                  <a:pt x="57794" y="7284"/>
                  <a:pt x="57659" y="7284"/>
                </a:cubicBezTo>
                <a:close/>
                <a:moveTo>
                  <a:pt x="58878" y="7284"/>
                </a:moveTo>
                <a:cubicBezTo>
                  <a:pt x="58659" y="7284"/>
                  <a:pt x="58549" y="7547"/>
                  <a:pt x="58703" y="7704"/>
                </a:cubicBezTo>
                <a:cubicBezTo>
                  <a:pt x="58753" y="7754"/>
                  <a:pt x="58815" y="7777"/>
                  <a:pt x="58875" y="7777"/>
                </a:cubicBezTo>
                <a:cubicBezTo>
                  <a:pt x="59003" y="7777"/>
                  <a:pt x="59126" y="7677"/>
                  <a:pt x="59126" y="7528"/>
                </a:cubicBezTo>
                <a:cubicBezTo>
                  <a:pt x="59126" y="7393"/>
                  <a:pt x="59016" y="7284"/>
                  <a:pt x="58878" y="7284"/>
                </a:cubicBezTo>
                <a:close/>
                <a:moveTo>
                  <a:pt x="60097" y="7284"/>
                </a:moveTo>
                <a:cubicBezTo>
                  <a:pt x="59878" y="7284"/>
                  <a:pt x="59768" y="7547"/>
                  <a:pt x="59925" y="7704"/>
                </a:cubicBezTo>
                <a:cubicBezTo>
                  <a:pt x="59974" y="7754"/>
                  <a:pt x="60035" y="7777"/>
                  <a:pt x="60095" y="7777"/>
                </a:cubicBezTo>
                <a:cubicBezTo>
                  <a:pt x="60222" y="7777"/>
                  <a:pt x="60345" y="7677"/>
                  <a:pt x="60345" y="7528"/>
                </a:cubicBezTo>
                <a:cubicBezTo>
                  <a:pt x="60345" y="7393"/>
                  <a:pt x="60235" y="7284"/>
                  <a:pt x="60097" y="7284"/>
                </a:cubicBezTo>
                <a:close/>
                <a:moveTo>
                  <a:pt x="61316" y="7284"/>
                </a:moveTo>
                <a:cubicBezTo>
                  <a:pt x="61097" y="7284"/>
                  <a:pt x="60987" y="7547"/>
                  <a:pt x="61144" y="7704"/>
                </a:cubicBezTo>
                <a:cubicBezTo>
                  <a:pt x="61193" y="7754"/>
                  <a:pt x="61254" y="7777"/>
                  <a:pt x="61315" y="7777"/>
                </a:cubicBezTo>
                <a:cubicBezTo>
                  <a:pt x="61441" y="7777"/>
                  <a:pt x="61564" y="7677"/>
                  <a:pt x="61564" y="7528"/>
                </a:cubicBezTo>
                <a:cubicBezTo>
                  <a:pt x="61564" y="7393"/>
                  <a:pt x="61454" y="7284"/>
                  <a:pt x="61316" y="7284"/>
                </a:cubicBezTo>
                <a:close/>
                <a:moveTo>
                  <a:pt x="62538" y="7284"/>
                </a:moveTo>
                <a:cubicBezTo>
                  <a:pt x="62316" y="7284"/>
                  <a:pt x="62206" y="7547"/>
                  <a:pt x="62363" y="7704"/>
                </a:cubicBezTo>
                <a:cubicBezTo>
                  <a:pt x="62413" y="7754"/>
                  <a:pt x="62475" y="7777"/>
                  <a:pt x="62535" y="7777"/>
                </a:cubicBezTo>
                <a:cubicBezTo>
                  <a:pt x="62662" y="7777"/>
                  <a:pt x="62783" y="7677"/>
                  <a:pt x="62783" y="7528"/>
                </a:cubicBezTo>
                <a:cubicBezTo>
                  <a:pt x="62783" y="7393"/>
                  <a:pt x="62673" y="7284"/>
                  <a:pt x="62538" y="7284"/>
                </a:cubicBezTo>
                <a:close/>
                <a:moveTo>
                  <a:pt x="63757" y="7284"/>
                </a:moveTo>
                <a:cubicBezTo>
                  <a:pt x="63538" y="7284"/>
                  <a:pt x="63425" y="7547"/>
                  <a:pt x="63582" y="7704"/>
                </a:cubicBezTo>
                <a:cubicBezTo>
                  <a:pt x="63632" y="7754"/>
                  <a:pt x="63694" y="7777"/>
                  <a:pt x="63754" y="7777"/>
                </a:cubicBezTo>
                <a:cubicBezTo>
                  <a:pt x="63881" y="7777"/>
                  <a:pt x="64002" y="7677"/>
                  <a:pt x="64002" y="7528"/>
                </a:cubicBezTo>
                <a:cubicBezTo>
                  <a:pt x="64002" y="7393"/>
                  <a:pt x="63892" y="7284"/>
                  <a:pt x="63757" y="7284"/>
                </a:cubicBezTo>
                <a:close/>
                <a:moveTo>
                  <a:pt x="64976" y="7284"/>
                </a:moveTo>
                <a:cubicBezTo>
                  <a:pt x="64757" y="7284"/>
                  <a:pt x="64647" y="7547"/>
                  <a:pt x="64801" y="7704"/>
                </a:cubicBezTo>
                <a:cubicBezTo>
                  <a:pt x="64851" y="7754"/>
                  <a:pt x="64913" y="7777"/>
                  <a:pt x="64974" y="7777"/>
                </a:cubicBezTo>
                <a:cubicBezTo>
                  <a:pt x="65102" y="7777"/>
                  <a:pt x="65224" y="7677"/>
                  <a:pt x="65224" y="7528"/>
                </a:cubicBezTo>
                <a:cubicBezTo>
                  <a:pt x="65224" y="7393"/>
                  <a:pt x="65111" y="7284"/>
                  <a:pt x="64976" y="7284"/>
                </a:cubicBezTo>
                <a:close/>
                <a:moveTo>
                  <a:pt x="66195" y="7284"/>
                </a:moveTo>
                <a:cubicBezTo>
                  <a:pt x="65976" y="7284"/>
                  <a:pt x="65866" y="7547"/>
                  <a:pt x="66020" y="7704"/>
                </a:cubicBezTo>
                <a:cubicBezTo>
                  <a:pt x="66070" y="7754"/>
                  <a:pt x="66132" y="7777"/>
                  <a:pt x="66193" y="7777"/>
                </a:cubicBezTo>
                <a:cubicBezTo>
                  <a:pt x="66321" y="7777"/>
                  <a:pt x="66443" y="7677"/>
                  <a:pt x="66443" y="7528"/>
                </a:cubicBezTo>
                <a:cubicBezTo>
                  <a:pt x="66443" y="7393"/>
                  <a:pt x="66330" y="7284"/>
                  <a:pt x="66195" y="7284"/>
                </a:cubicBezTo>
                <a:close/>
                <a:moveTo>
                  <a:pt x="67414" y="7284"/>
                </a:moveTo>
                <a:cubicBezTo>
                  <a:pt x="67195" y="7284"/>
                  <a:pt x="67085" y="7547"/>
                  <a:pt x="67239" y="7704"/>
                </a:cubicBezTo>
                <a:cubicBezTo>
                  <a:pt x="67289" y="7754"/>
                  <a:pt x="67351" y="7777"/>
                  <a:pt x="67412" y="7777"/>
                </a:cubicBezTo>
                <a:cubicBezTo>
                  <a:pt x="67540" y="7777"/>
                  <a:pt x="67662" y="7677"/>
                  <a:pt x="67662" y="7528"/>
                </a:cubicBezTo>
                <a:cubicBezTo>
                  <a:pt x="67662" y="7393"/>
                  <a:pt x="67552" y="7284"/>
                  <a:pt x="67414" y="7284"/>
                </a:cubicBezTo>
                <a:close/>
                <a:moveTo>
                  <a:pt x="5221" y="7284"/>
                </a:moveTo>
                <a:cubicBezTo>
                  <a:pt x="5002" y="7284"/>
                  <a:pt x="4889" y="7547"/>
                  <a:pt x="5045" y="7704"/>
                </a:cubicBezTo>
                <a:cubicBezTo>
                  <a:pt x="5096" y="7755"/>
                  <a:pt x="5159" y="7777"/>
                  <a:pt x="5220" y="7777"/>
                </a:cubicBezTo>
                <a:cubicBezTo>
                  <a:pt x="5347" y="7777"/>
                  <a:pt x="5469" y="7679"/>
                  <a:pt x="5469" y="7528"/>
                </a:cubicBezTo>
                <a:cubicBezTo>
                  <a:pt x="5465" y="7393"/>
                  <a:pt x="5356" y="7284"/>
                  <a:pt x="5221" y="7284"/>
                </a:cubicBezTo>
                <a:close/>
                <a:moveTo>
                  <a:pt x="6440" y="7284"/>
                </a:moveTo>
                <a:cubicBezTo>
                  <a:pt x="6221" y="7284"/>
                  <a:pt x="6111" y="7547"/>
                  <a:pt x="6264" y="7704"/>
                </a:cubicBezTo>
                <a:cubicBezTo>
                  <a:pt x="6315" y="7755"/>
                  <a:pt x="6378" y="7777"/>
                  <a:pt x="6439" y="7777"/>
                </a:cubicBezTo>
                <a:cubicBezTo>
                  <a:pt x="6566" y="7777"/>
                  <a:pt x="6688" y="7679"/>
                  <a:pt x="6688" y="7528"/>
                </a:cubicBezTo>
                <a:cubicBezTo>
                  <a:pt x="6688" y="7393"/>
                  <a:pt x="6575" y="7284"/>
                  <a:pt x="6440" y="7284"/>
                </a:cubicBezTo>
                <a:close/>
                <a:moveTo>
                  <a:pt x="7659" y="7284"/>
                </a:moveTo>
                <a:cubicBezTo>
                  <a:pt x="7440" y="7284"/>
                  <a:pt x="7330" y="7547"/>
                  <a:pt x="7484" y="7704"/>
                </a:cubicBezTo>
                <a:cubicBezTo>
                  <a:pt x="7534" y="7755"/>
                  <a:pt x="7597" y="7777"/>
                  <a:pt x="7658" y="7777"/>
                </a:cubicBezTo>
                <a:cubicBezTo>
                  <a:pt x="7785" y="7777"/>
                  <a:pt x="7907" y="7679"/>
                  <a:pt x="7907" y="7528"/>
                </a:cubicBezTo>
                <a:cubicBezTo>
                  <a:pt x="7907" y="7393"/>
                  <a:pt x="7797" y="7284"/>
                  <a:pt x="7659" y="7284"/>
                </a:cubicBezTo>
                <a:close/>
                <a:moveTo>
                  <a:pt x="8878" y="7284"/>
                </a:moveTo>
                <a:cubicBezTo>
                  <a:pt x="8659" y="7284"/>
                  <a:pt x="8549" y="7547"/>
                  <a:pt x="8706" y="7704"/>
                </a:cubicBezTo>
                <a:cubicBezTo>
                  <a:pt x="8756" y="7755"/>
                  <a:pt x="8817" y="7777"/>
                  <a:pt x="8878" y="7777"/>
                </a:cubicBezTo>
                <a:cubicBezTo>
                  <a:pt x="9004" y="7777"/>
                  <a:pt x="9126" y="7679"/>
                  <a:pt x="9126" y="7528"/>
                </a:cubicBezTo>
                <a:cubicBezTo>
                  <a:pt x="9126" y="7393"/>
                  <a:pt x="9016" y="7284"/>
                  <a:pt x="8878" y="7284"/>
                </a:cubicBezTo>
                <a:close/>
                <a:moveTo>
                  <a:pt x="10097" y="7284"/>
                </a:moveTo>
                <a:cubicBezTo>
                  <a:pt x="9878" y="7284"/>
                  <a:pt x="9768" y="7547"/>
                  <a:pt x="9925" y="7704"/>
                </a:cubicBezTo>
                <a:cubicBezTo>
                  <a:pt x="9975" y="7755"/>
                  <a:pt x="10036" y="7777"/>
                  <a:pt x="10097" y="7777"/>
                </a:cubicBezTo>
                <a:cubicBezTo>
                  <a:pt x="10223" y="7777"/>
                  <a:pt x="10345" y="7679"/>
                  <a:pt x="10345" y="7528"/>
                </a:cubicBezTo>
                <a:cubicBezTo>
                  <a:pt x="10345" y="7393"/>
                  <a:pt x="10235" y="7284"/>
                  <a:pt x="10097" y="7284"/>
                </a:cubicBezTo>
                <a:close/>
                <a:moveTo>
                  <a:pt x="11319" y="7284"/>
                </a:moveTo>
                <a:cubicBezTo>
                  <a:pt x="11097" y="7284"/>
                  <a:pt x="10987" y="7547"/>
                  <a:pt x="11144" y="7704"/>
                </a:cubicBezTo>
                <a:cubicBezTo>
                  <a:pt x="11194" y="7755"/>
                  <a:pt x="11255" y="7777"/>
                  <a:pt x="11316" y="7777"/>
                </a:cubicBezTo>
                <a:cubicBezTo>
                  <a:pt x="11442" y="7777"/>
                  <a:pt x="11564" y="7679"/>
                  <a:pt x="11564" y="7528"/>
                </a:cubicBezTo>
                <a:cubicBezTo>
                  <a:pt x="11564" y="7393"/>
                  <a:pt x="11454" y="7284"/>
                  <a:pt x="11319" y="7284"/>
                </a:cubicBezTo>
                <a:close/>
                <a:moveTo>
                  <a:pt x="12538" y="7284"/>
                </a:moveTo>
                <a:cubicBezTo>
                  <a:pt x="12316" y="7284"/>
                  <a:pt x="12206" y="7547"/>
                  <a:pt x="12363" y="7704"/>
                </a:cubicBezTo>
                <a:cubicBezTo>
                  <a:pt x="12414" y="7755"/>
                  <a:pt x="12476" y="7777"/>
                  <a:pt x="12536" y="7777"/>
                </a:cubicBezTo>
                <a:cubicBezTo>
                  <a:pt x="12663" y="7777"/>
                  <a:pt x="12783" y="7679"/>
                  <a:pt x="12783" y="7528"/>
                </a:cubicBezTo>
                <a:cubicBezTo>
                  <a:pt x="12783" y="7393"/>
                  <a:pt x="12673" y="7284"/>
                  <a:pt x="12538" y="7284"/>
                </a:cubicBezTo>
                <a:close/>
                <a:moveTo>
                  <a:pt x="13757" y="7284"/>
                </a:moveTo>
                <a:cubicBezTo>
                  <a:pt x="13538" y="7284"/>
                  <a:pt x="13425" y="7547"/>
                  <a:pt x="13582" y="7704"/>
                </a:cubicBezTo>
                <a:cubicBezTo>
                  <a:pt x="13633" y="7755"/>
                  <a:pt x="13695" y="7777"/>
                  <a:pt x="13756" y="7777"/>
                </a:cubicBezTo>
                <a:cubicBezTo>
                  <a:pt x="13883" y="7777"/>
                  <a:pt x="14005" y="7679"/>
                  <a:pt x="14005" y="7528"/>
                </a:cubicBezTo>
                <a:cubicBezTo>
                  <a:pt x="14005" y="7393"/>
                  <a:pt x="13892" y="7284"/>
                  <a:pt x="13757" y="7284"/>
                </a:cubicBezTo>
                <a:close/>
                <a:moveTo>
                  <a:pt x="14976" y="7284"/>
                </a:moveTo>
                <a:cubicBezTo>
                  <a:pt x="14757" y="7284"/>
                  <a:pt x="14647" y="7547"/>
                  <a:pt x="14801" y="7704"/>
                </a:cubicBezTo>
                <a:cubicBezTo>
                  <a:pt x="14852" y="7755"/>
                  <a:pt x="14914" y="7777"/>
                  <a:pt x="14975" y="7777"/>
                </a:cubicBezTo>
                <a:cubicBezTo>
                  <a:pt x="15102" y="7777"/>
                  <a:pt x="15224" y="7679"/>
                  <a:pt x="15224" y="7528"/>
                </a:cubicBezTo>
                <a:cubicBezTo>
                  <a:pt x="15224" y="7393"/>
                  <a:pt x="15111" y="7284"/>
                  <a:pt x="14976" y="7284"/>
                </a:cubicBezTo>
                <a:close/>
                <a:moveTo>
                  <a:pt x="16196" y="7284"/>
                </a:moveTo>
                <a:cubicBezTo>
                  <a:pt x="15976" y="7284"/>
                  <a:pt x="15866" y="7547"/>
                  <a:pt x="16020" y="7704"/>
                </a:cubicBezTo>
                <a:cubicBezTo>
                  <a:pt x="16071" y="7755"/>
                  <a:pt x="16133" y="7777"/>
                  <a:pt x="16194" y="7777"/>
                </a:cubicBezTo>
                <a:cubicBezTo>
                  <a:pt x="16322" y="7777"/>
                  <a:pt x="16443" y="7679"/>
                  <a:pt x="16443" y="7528"/>
                </a:cubicBezTo>
                <a:cubicBezTo>
                  <a:pt x="16443" y="7393"/>
                  <a:pt x="16333" y="7284"/>
                  <a:pt x="16196" y="7284"/>
                </a:cubicBezTo>
                <a:close/>
                <a:moveTo>
                  <a:pt x="17415" y="7284"/>
                </a:moveTo>
                <a:cubicBezTo>
                  <a:pt x="17195" y="7284"/>
                  <a:pt x="17086" y="7547"/>
                  <a:pt x="17242" y="7704"/>
                </a:cubicBezTo>
                <a:cubicBezTo>
                  <a:pt x="17292" y="7755"/>
                  <a:pt x="17354" y="7777"/>
                  <a:pt x="17414" y="7777"/>
                </a:cubicBezTo>
                <a:cubicBezTo>
                  <a:pt x="17541" y="7777"/>
                  <a:pt x="17662" y="7679"/>
                  <a:pt x="17662" y="7528"/>
                </a:cubicBezTo>
                <a:cubicBezTo>
                  <a:pt x="17662" y="7393"/>
                  <a:pt x="17552" y="7284"/>
                  <a:pt x="17415" y="7284"/>
                </a:cubicBezTo>
                <a:close/>
                <a:moveTo>
                  <a:pt x="18634" y="7284"/>
                </a:moveTo>
                <a:cubicBezTo>
                  <a:pt x="18414" y="7284"/>
                  <a:pt x="18305" y="7547"/>
                  <a:pt x="18461" y="7704"/>
                </a:cubicBezTo>
                <a:cubicBezTo>
                  <a:pt x="18511" y="7755"/>
                  <a:pt x="18573" y="7777"/>
                  <a:pt x="18633" y="7777"/>
                </a:cubicBezTo>
                <a:cubicBezTo>
                  <a:pt x="18760" y="7777"/>
                  <a:pt x="18881" y="7679"/>
                  <a:pt x="18881" y="7528"/>
                </a:cubicBezTo>
                <a:cubicBezTo>
                  <a:pt x="18881" y="7393"/>
                  <a:pt x="18772" y="7284"/>
                  <a:pt x="18634" y="7284"/>
                </a:cubicBezTo>
                <a:close/>
                <a:moveTo>
                  <a:pt x="19856" y="7284"/>
                </a:moveTo>
                <a:cubicBezTo>
                  <a:pt x="19633" y="7284"/>
                  <a:pt x="19524" y="7547"/>
                  <a:pt x="19680" y="7704"/>
                </a:cubicBezTo>
                <a:cubicBezTo>
                  <a:pt x="19730" y="7755"/>
                  <a:pt x="19792" y="7777"/>
                  <a:pt x="19852" y="7777"/>
                </a:cubicBezTo>
                <a:cubicBezTo>
                  <a:pt x="19979" y="7777"/>
                  <a:pt x="20100" y="7679"/>
                  <a:pt x="20100" y="7528"/>
                </a:cubicBezTo>
                <a:cubicBezTo>
                  <a:pt x="20100" y="7393"/>
                  <a:pt x="19991" y="7284"/>
                  <a:pt x="19856" y="7284"/>
                </a:cubicBezTo>
                <a:close/>
                <a:moveTo>
                  <a:pt x="21075" y="7284"/>
                </a:moveTo>
                <a:cubicBezTo>
                  <a:pt x="20852" y="7284"/>
                  <a:pt x="20743" y="7547"/>
                  <a:pt x="20899" y="7704"/>
                </a:cubicBezTo>
                <a:cubicBezTo>
                  <a:pt x="20950" y="7755"/>
                  <a:pt x="21012" y="7777"/>
                  <a:pt x="21073" y="7777"/>
                </a:cubicBezTo>
                <a:cubicBezTo>
                  <a:pt x="21199" y="7777"/>
                  <a:pt x="21319" y="7679"/>
                  <a:pt x="21319" y="7528"/>
                </a:cubicBezTo>
                <a:cubicBezTo>
                  <a:pt x="21319" y="7393"/>
                  <a:pt x="21210" y="7284"/>
                  <a:pt x="21075" y="7284"/>
                </a:cubicBezTo>
                <a:close/>
                <a:moveTo>
                  <a:pt x="22294" y="7284"/>
                </a:moveTo>
                <a:cubicBezTo>
                  <a:pt x="22075" y="7284"/>
                  <a:pt x="21965" y="7547"/>
                  <a:pt x="22118" y="7704"/>
                </a:cubicBezTo>
                <a:cubicBezTo>
                  <a:pt x="22169" y="7755"/>
                  <a:pt x="22232" y="7777"/>
                  <a:pt x="22293" y="7777"/>
                </a:cubicBezTo>
                <a:cubicBezTo>
                  <a:pt x="22420" y="7777"/>
                  <a:pt x="22541" y="7679"/>
                  <a:pt x="22541" y="7528"/>
                </a:cubicBezTo>
                <a:cubicBezTo>
                  <a:pt x="22541" y="7393"/>
                  <a:pt x="22429" y="7284"/>
                  <a:pt x="22294" y="7284"/>
                </a:cubicBezTo>
                <a:close/>
                <a:moveTo>
                  <a:pt x="23513" y="7284"/>
                </a:moveTo>
                <a:cubicBezTo>
                  <a:pt x="23294" y="7284"/>
                  <a:pt x="23184" y="7547"/>
                  <a:pt x="23337" y="7704"/>
                </a:cubicBezTo>
                <a:cubicBezTo>
                  <a:pt x="23388" y="7755"/>
                  <a:pt x="23451" y="7777"/>
                  <a:pt x="23512" y="7777"/>
                </a:cubicBezTo>
                <a:cubicBezTo>
                  <a:pt x="23639" y="7777"/>
                  <a:pt x="23761" y="7679"/>
                  <a:pt x="23761" y="7528"/>
                </a:cubicBezTo>
                <a:cubicBezTo>
                  <a:pt x="23761" y="7393"/>
                  <a:pt x="23648" y="7284"/>
                  <a:pt x="23513" y="7284"/>
                </a:cubicBezTo>
                <a:close/>
                <a:moveTo>
                  <a:pt x="24732" y="7284"/>
                </a:moveTo>
                <a:cubicBezTo>
                  <a:pt x="24513" y="7284"/>
                  <a:pt x="24403" y="7547"/>
                  <a:pt x="24557" y="7704"/>
                </a:cubicBezTo>
                <a:cubicBezTo>
                  <a:pt x="24607" y="7755"/>
                  <a:pt x="24670" y="7777"/>
                  <a:pt x="24731" y="7777"/>
                </a:cubicBezTo>
                <a:cubicBezTo>
                  <a:pt x="24858" y="7777"/>
                  <a:pt x="24980" y="7679"/>
                  <a:pt x="24980" y="7528"/>
                </a:cubicBezTo>
                <a:cubicBezTo>
                  <a:pt x="24980" y="7393"/>
                  <a:pt x="24870" y="7284"/>
                  <a:pt x="24732" y="7284"/>
                </a:cubicBezTo>
                <a:close/>
                <a:moveTo>
                  <a:pt x="25951" y="7284"/>
                </a:moveTo>
                <a:cubicBezTo>
                  <a:pt x="25732" y="7284"/>
                  <a:pt x="25622" y="7547"/>
                  <a:pt x="25779" y="7704"/>
                </a:cubicBezTo>
                <a:cubicBezTo>
                  <a:pt x="25829" y="7755"/>
                  <a:pt x="25890" y="7777"/>
                  <a:pt x="25951" y="7777"/>
                </a:cubicBezTo>
                <a:cubicBezTo>
                  <a:pt x="26077" y="7777"/>
                  <a:pt x="26199" y="7679"/>
                  <a:pt x="26199" y="7528"/>
                </a:cubicBezTo>
                <a:cubicBezTo>
                  <a:pt x="26199" y="7393"/>
                  <a:pt x="26089" y="7284"/>
                  <a:pt x="25951" y="7284"/>
                </a:cubicBezTo>
                <a:close/>
                <a:moveTo>
                  <a:pt x="35707" y="7284"/>
                </a:moveTo>
                <a:cubicBezTo>
                  <a:pt x="35487" y="7284"/>
                  <a:pt x="35378" y="7547"/>
                  <a:pt x="35534" y="7704"/>
                </a:cubicBezTo>
                <a:cubicBezTo>
                  <a:pt x="35584" y="7755"/>
                  <a:pt x="35646" y="7777"/>
                  <a:pt x="35706" y="7777"/>
                </a:cubicBezTo>
                <a:cubicBezTo>
                  <a:pt x="35833" y="7777"/>
                  <a:pt x="35954" y="7679"/>
                  <a:pt x="35954" y="7528"/>
                </a:cubicBezTo>
                <a:cubicBezTo>
                  <a:pt x="35954" y="7393"/>
                  <a:pt x="35845" y="7284"/>
                  <a:pt x="35707" y="7284"/>
                </a:cubicBezTo>
                <a:close/>
                <a:moveTo>
                  <a:pt x="36929" y="7284"/>
                </a:moveTo>
                <a:cubicBezTo>
                  <a:pt x="36706" y="7284"/>
                  <a:pt x="36597" y="7547"/>
                  <a:pt x="36753" y="7704"/>
                </a:cubicBezTo>
                <a:cubicBezTo>
                  <a:pt x="36803" y="7755"/>
                  <a:pt x="36865" y="7777"/>
                  <a:pt x="36925" y="7777"/>
                </a:cubicBezTo>
                <a:cubicBezTo>
                  <a:pt x="37052" y="7777"/>
                  <a:pt x="37173" y="7679"/>
                  <a:pt x="37173" y="7528"/>
                </a:cubicBezTo>
                <a:cubicBezTo>
                  <a:pt x="37173" y="7393"/>
                  <a:pt x="37064" y="7284"/>
                  <a:pt x="36929" y="7284"/>
                </a:cubicBezTo>
                <a:close/>
                <a:moveTo>
                  <a:pt x="38148" y="7284"/>
                </a:moveTo>
                <a:cubicBezTo>
                  <a:pt x="37928" y="7284"/>
                  <a:pt x="37816" y="7547"/>
                  <a:pt x="37972" y="7704"/>
                </a:cubicBezTo>
                <a:cubicBezTo>
                  <a:pt x="38023" y="7755"/>
                  <a:pt x="38085" y="7777"/>
                  <a:pt x="38146" y="7777"/>
                </a:cubicBezTo>
                <a:cubicBezTo>
                  <a:pt x="38272" y="7777"/>
                  <a:pt x="38392" y="7679"/>
                  <a:pt x="38392" y="7528"/>
                </a:cubicBezTo>
                <a:cubicBezTo>
                  <a:pt x="38392" y="7393"/>
                  <a:pt x="38283" y="7284"/>
                  <a:pt x="38148" y="7284"/>
                </a:cubicBezTo>
                <a:close/>
                <a:moveTo>
                  <a:pt x="39367" y="7284"/>
                </a:moveTo>
                <a:cubicBezTo>
                  <a:pt x="39148" y="7284"/>
                  <a:pt x="39038" y="7547"/>
                  <a:pt x="39191" y="7704"/>
                </a:cubicBezTo>
                <a:cubicBezTo>
                  <a:pt x="39242" y="7755"/>
                  <a:pt x="39305" y="7777"/>
                  <a:pt x="39366" y="7777"/>
                </a:cubicBezTo>
                <a:cubicBezTo>
                  <a:pt x="39493" y="7777"/>
                  <a:pt x="39614" y="7679"/>
                  <a:pt x="39614" y="7528"/>
                </a:cubicBezTo>
                <a:cubicBezTo>
                  <a:pt x="39614" y="7393"/>
                  <a:pt x="39502" y="7284"/>
                  <a:pt x="39367" y="7284"/>
                </a:cubicBezTo>
                <a:close/>
                <a:moveTo>
                  <a:pt x="40586" y="7284"/>
                </a:moveTo>
                <a:cubicBezTo>
                  <a:pt x="40367" y="7284"/>
                  <a:pt x="40257" y="7547"/>
                  <a:pt x="40410" y="7704"/>
                </a:cubicBezTo>
                <a:cubicBezTo>
                  <a:pt x="40461" y="7755"/>
                  <a:pt x="40524" y="7777"/>
                  <a:pt x="40585" y="7777"/>
                </a:cubicBezTo>
                <a:cubicBezTo>
                  <a:pt x="40712" y="7777"/>
                  <a:pt x="40834" y="7679"/>
                  <a:pt x="40834" y="7528"/>
                </a:cubicBezTo>
                <a:cubicBezTo>
                  <a:pt x="40834" y="7393"/>
                  <a:pt x="40721" y="7284"/>
                  <a:pt x="40586" y="7284"/>
                </a:cubicBezTo>
                <a:close/>
                <a:moveTo>
                  <a:pt x="41805" y="7284"/>
                </a:moveTo>
                <a:cubicBezTo>
                  <a:pt x="41586" y="7284"/>
                  <a:pt x="41476" y="7547"/>
                  <a:pt x="41630" y="7704"/>
                </a:cubicBezTo>
                <a:cubicBezTo>
                  <a:pt x="41680" y="7755"/>
                  <a:pt x="41743" y="7777"/>
                  <a:pt x="41804" y="7777"/>
                </a:cubicBezTo>
                <a:cubicBezTo>
                  <a:pt x="41931" y="7777"/>
                  <a:pt x="42053" y="7679"/>
                  <a:pt x="42053" y="7528"/>
                </a:cubicBezTo>
                <a:cubicBezTo>
                  <a:pt x="42053" y="7393"/>
                  <a:pt x="41943" y="7284"/>
                  <a:pt x="41805" y="7284"/>
                </a:cubicBezTo>
                <a:close/>
                <a:moveTo>
                  <a:pt x="43024" y="7284"/>
                </a:moveTo>
                <a:cubicBezTo>
                  <a:pt x="42805" y="7284"/>
                  <a:pt x="42695" y="7547"/>
                  <a:pt x="42852" y="7704"/>
                </a:cubicBezTo>
                <a:cubicBezTo>
                  <a:pt x="42902" y="7755"/>
                  <a:pt x="42963" y="7777"/>
                  <a:pt x="43024" y="7777"/>
                </a:cubicBezTo>
                <a:cubicBezTo>
                  <a:pt x="43150" y="7777"/>
                  <a:pt x="43272" y="7679"/>
                  <a:pt x="43272" y="7528"/>
                </a:cubicBezTo>
                <a:cubicBezTo>
                  <a:pt x="43272" y="7393"/>
                  <a:pt x="43162" y="7284"/>
                  <a:pt x="43024" y="7284"/>
                </a:cubicBezTo>
                <a:close/>
                <a:moveTo>
                  <a:pt x="44243" y="7284"/>
                </a:moveTo>
                <a:cubicBezTo>
                  <a:pt x="44024" y="7284"/>
                  <a:pt x="43914" y="7547"/>
                  <a:pt x="44071" y="7704"/>
                </a:cubicBezTo>
                <a:cubicBezTo>
                  <a:pt x="44121" y="7755"/>
                  <a:pt x="44182" y="7777"/>
                  <a:pt x="44243" y="7777"/>
                </a:cubicBezTo>
                <a:cubicBezTo>
                  <a:pt x="44369" y="7777"/>
                  <a:pt x="44491" y="7679"/>
                  <a:pt x="44491" y="7528"/>
                </a:cubicBezTo>
                <a:cubicBezTo>
                  <a:pt x="44491" y="7393"/>
                  <a:pt x="44381" y="7284"/>
                  <a:pt x="44243" y="7284"/>
                </a:cubicBezTo>
                <a:close/>
                <a:moveTo>
                  <a:pt x="55312" y="8518"/>
                </a:moveTo>
                <a:lnTo>
                  <a:pt x="55312" y="8518"/>
                </a:lnTo>
                <a:cubicBezTo>
                  <a:pt x="55340" y="8653"/>
                  <a:pt x="55362" y="8791"/>
                  <a:pt x="55381" y="8935"/>
                </a:cubicBezTo>
                <a:cubicBezTo>
                  <a:pt x="55522" y="8813"/>
                  <a:pt x="55484" y="8587"/>
                  <a:pt x="55312" y="8518"/>
                </a:cubicBezTo>
                <a:close/>
                <a:moveTo>
                  <a:pt x="6440" y="8503"/>
                </a:moveTo>
                <a:cubicBezTo>
                  <a:pt x="6221" y="8503"/>
                  <a:pt x="6111" y="8769"/>
                  <a:pt x="6264" y="8923"/>
                </a:cubicBezTo>
                <a:cubicBezTo>
                  <a:pt x="6315" y="8974"/>
                  <a:pt x="6378" y="8996"/>
                  <a:pt x="6439" y="8996"/>
                </a:cubicBezTo>
                <a:cubicBezTo>
                  <a:pt x="6566" y="8996"/>
                  <a:pt x="6688" y="8898"/>
                  <a:pt x="6688" y="8747"/>
                </a:cubicBezTo>
                <a:cubicBezTo>
                  <a:pt x="6688" y="8613"/>
                  <a:pt x="6575" y="8503"/>
                  <a:pt x="6440" y="8503"/>
                </a:cubicBezTo>
                <a:close/>
                <a:moveTo>
                  <a:pt x="7659" y="8503"/>
                </a:moveTo>
                <a:cubicBezTo>
                  <a:pt x="7440" y="8503"/>
                  <a:pt x="7330" y="8769"/>
                  <a:pt x="7484" y="8923"/>
                </a:cubicBezTo>
                <a:cubicBezTo>
                  <a:pt x="7534" y="8974"/>
                  <a:pt x="7597" y="8996"/>
                  <a:pt x="7658" y="8996"/>
                </a:cubicBezTo>
                <a:cubicBezTo>
                  <a:pt x="7785" y="8996"/>
                  <a:pt x="7907" y="8898"/>
                  <a:pt x="7907" y="8747"/>
                </a:cubicBezTo>
                <a:cubicBezTo>
                  <a:pt x="7907" y="8613"/>
                  <a:pt x="7797" y="8503"/>
                  <a:pt x="7659" y="8503"/>
                </a:cubicBezTo>
                <a:close/>
                <a:moveTo>
                  <a:pt x="8878" y="8503"/>
                </a:moveTo>
                <a:cubicBezTo>
                  <a:pt x="8659" y="8503"/>
                  <a:pt x="8549" y="8769"/>
                  <a:pt x="8706" y="8923"/>
                </a:cubicBezTo>
                <a:cubicBezTo>
                  <a:pt x="8756" y="8974"/>
                  <a:pt x="8817" y="8996"/>
                  <a:pt x="8878" y="8996"/>
                </a:cubicBezTo>
                <a:cubicBezTo>
                  <a:pt x="9004" y="8996"/>
                  <a:pt x="9126" y="8898"/>
                  <a:pt x="9126" y="8747"/>
                </a:cubicBezTo>
                <a:cubicBezTo>
                  <a:pt x="9126" y="8613"/>
                  <a:pt x="9016" y="8503"/>
                  <a:pt x="8878" y="8503"/>
                </a:cubicBezTo>
                <a:close/>
                <a:moveTo>
                  <a:pt x="10097" y="8503"/>
                </a:moveTo>
                <a:cubicBezTo>
                  <a:pt x="9878" y="8503"/>
                  <a:pt x="9768" y="8769"/>
                  <a:pt x="9925" y="8923"/>
                </a:cubicBezTo>
                <a:cubicBezTo>
                  <a:pt x="9975" y="8974"/>
                  <a:pt x="10036" y="8996"/>
                  <a:pt x="10097" y="8996"/>
                </a:cubicBezTo>
                <a:cubicBezTo>
                  <a:pt x="10223" y="8996"/>
                  <a:pt x="10345" y="8898"/>
                  <a:pt x="10345" y="8747"/>
                </a:cubicBezTo>
                <a:cubicBezTo>
                  <a:pt x="10345" y="8613"/>
                  <a:pt x="10235" y="8503"/>
                  <a:pt x="10097" y="8503"/>
                </a:cubicBezTo>
                <a:close/>
                <a:moveTo>
                  <a:pt x="11319" y="8503"/>
                </a:moveTo>
                <a:cubicBezTo>
                  <a:pt x="11097" y="8503"/>
                  <a:pt x="10987" y="8769"/>
                  <a:pt x="11144" y="8923"/>
                </a:cubicBezTo>
                <a:cubicBezTo>
                  <a:pt x="11194" y="8974"/>
                  <a:pt x="11255" y="8996"/>
                  <a:pt x="11316" y="8996"/>
                </a:cubicBezTo>
                <a:cubicBezTo>
                  <a:pt x="11442" y="8996"/>
                  <a:pt x="11564" y="8898"/>
                  <a:pt x="11564" y="8747"/>
                </a:cubicBezTo>
                <a:cubicBezTo>
                  <a:pt x="11564" y="8613"/>
                  <a:pt x="11454" y="8503"/>
                  <a:pt x="11319" y="8503"/>
                </a:cubicBezTo>
                <a:close/>
                <a:moveTo>
                  <a:pt x="12538" y="8503"/>
                </a:moveTo>
                <a:cubicBezTo>
                  <a:pt x="12316" y="8503"/>
                  <a:pt x="12206" y="8769"/>
                  <a:pt x="12363" y="8923"/>
                </a:cubicBezTo>
                <a:cubicBezTo>
                  <a:pt x="12414" y="8974"/>
                  <a:pt x="12476" y="8996"/>
                  <a:pt x="12536" y="8996"/>
                </a:cubicBezTo>
                <a:cubicBezTo>
                  <a:pt x="12663" y="8996"/>
                  <a:pt x="12783" y="8898"/>
                  <a:pt x="12783" y="8747"/>
                </a:cubicBezTo>
                <a:cubicBezTo>
                  <a:pt x="12783" y="8613"/>
                  <a:pt x="12673" y="8503"/>
                  <a:pt x="12538" y="8503"/>
                </a:cubicBezTo>
                <a:close/>
                <a:moveTo>
                  <a:pt x="13757" y="8503"/>
                </a:moveTo>
                <a:cubicBezTo>
                  <a:pt x="13538" y="8503"/>
                  <a:pt x="13425" y="8769"/>
                  <a:pt x="13582" y="8923"/>
                </a:cubicBezTo>
                <a:cubicBezTo>
                  <a:pt x="13633" y="8974"/>
                  <a:pt x="13695" y="8996"/>
                  <a:pt x="13756" y="8996"/>
                </a:cubicBezTo>
                <a:cubicBezTo>
                  <a:pt x="13883" y="8996"/>
                  <a:pt x="14005" y="8898"/>
                  <a:pt x="14005" y="8747"/>
                </a:cubicBezTo>
                <a:cubicBezTo>
                  <a:pt x="14002" y="8613"/>
                  <a:pt x="13892" y="8503"/>
                  <a:pt x="13757" y="8503"/>
                </a:cubicBezTo>
                <a:close/>
                <a:moveTo>
                  <a:pt x="14976" y="8503"/>
                </a:moveTo>
                <a:cubicBezTo>
                  <a:pt x="14757" y="8503"/>
                  <a:pt x="14647" y="8769"/>
                  <a:pt x="14801" y="8923"/>
                </a:cubicBezTo>
                <a:cubicBezTo>
                  <a:pt x="14852" y="8974"/>
                  <a:pt x="14914" y="8996"/>
                  <a:pt x="14975" y="8996"/>
                </a:cubicBezTo>
                <a:cubicBezTo>
                  <a:pt x="15102" y="8996"/>
                  <a:pt x="15224" y="8898"/>
                  <a:pt x="15224" y="8747"/>
                </a:cubicBezTo>
                <a:cubicBezTo>
                  <a:pt x="15224" y="8613"/>
                  <a:pt x="15111" y="8503"/>
                  <a:pt x="14976" y="8503"/>
                </a:cubicBezTo>
                <a:close/>
                <a:moveTo>
                  <a:pt x="16196" y="8503"/>
                </a:moveTo>
                <a:cubicBezTo>
                  <a:pt x="15976" y="8503"/>
                  <a:pt x="15866" y="8769"/>
                  <a:pt x="16020" y="8923"/>
                </a:cubicBezTo>
                <a:cubicBezTo>
                  <a:pt x="16071" y="8974"/>
                  <a:pt x="16133" y="8996"/>
                  <a:pt x="16194" y="8996"/>
                </a:cubicBezTo>
                <a:cubicBezTo>
                  <a:pt x="16322" y="8996"/>
                  <a:pt x="16443" y="8898"/>
                  <a:pt x="16443" y="8747"/>
                </a:cubicBezTo>
                <a:cubicBezTo>
                  <a:pt x="16443" y="8613"/>
                  <a:pt x="16333" y="8503"/>
                  <a:pt x="16196" y="8503"/>
                </a:cubicBezTo>
                <a:close/>
                <a:moveTo>
                  <a:pt x="17415" y="8503"/>
                </a:moveTo>
                <a:cubicBezTo>
                  <a:pt x="17195" y="8503"/>
                  <a:pt x="17086" y="8769"/>
                  <a:pt x="17242" y="8923"/>
                </a:cubicBezTo>
                <a:cubicBezTo>
                  <a:pt x="17292" y="8974"/>
                  <a:pt x="17354" y="8996"/>
                  <a:pt x="17414" y="8996"/>
                </a:cubicBezTo>
                <a:cubicBezTo>
                  <a:pt x="17541" y="8996"/>
                  <a:pt x="17662" y="8898"/>
                  <a:pt x="17662" y="8747"/>
                </a:cubicBezTo>
                <a:cubicBezTo>
                  <a:pt x="17662" y="8613"/>
                  <a:pt x="17552" y="8503"/>
                  <a:pt x="17415" y="8503"/>
                </a:cubicBezTo>
                <a:close/>
                <a:moveTo>
                  <a:pt x="18634" y="8503"/>
                </a:moveTo>
                <a:cubicBezTo>
                  <a:pt x="18414" y="8503"/>
                  <a:pt x="18305" y="8769"/>
                  <a:pt x="18461" y="8923"/>
                </a:cubicBezTo>
                <a:cubicBezTo>
                  <a:pt x="18511" y="8974"/>
                  <a:pt x="18573" y="8996"/>
                  <a:pt x="18633" y="8996"/>
                </a:cubicBezTo>
                <a:cubicBezTo>
                  <a:pt x="18760" y="8996"/>
                  <a:pt x="18881" y="8898"/>
                  <a:pt x="18881" y="8747"/>
                </a:cubicBezTo>
                <a:cubicBezTo>
                  <a:pt x="18881" y="8613"/>
                  <a:pt x="18772" y="8503"/>
                  <a:pt x="18634" y="8503"/>
                </a:cubicBezTo>
                <a:close/>
                <a:moveTo>
                  <a:pt x="19856" y="8503"/>
                </a:moveTo>
                <a:cubicBezTo>
                  <a:pt x="19633" y="8503"/>
                  <a:pt x="19524" y="8769"/>
                  <a:pt x="19680" y="8923"/>
                </a:cubicBezTo>
                <a:cubicBezTo>
                  <a:pt x="19730" y="8974"/>
                  <a:pt x="19792" y="8996"/>
                  <a:pt x="19852" y="8996"/>
                </a:cubicBezTo>
                <a:cubicBezTo>
                  <a:pt x="19979" y="8996"/>
                  <a:pt x="20100" y="8898"/>
                  <a:pt x="20100" y="8747"/>
                </a:cubicBezTo>
                <a:cubicBezTo>
                  <a:pt x="20100" y="8613"/>
                  <a:pt x="19991" y="8503"/>
                  <a:pt x="19856" y="8503"/>
                </a:cubicBezTo>
                <a:close/>
                <a:moveTo>
                  <a:pt x="21075" y="8503"/>
                </a:moveTo>
                <a:cubicBezTo>
                  <a:pt x="20852" y="8503"/>
                  <a:pt x="20743" y="8769"/>
                  <a:pt x="20899" y="8923"/>
                </a:cubicBezTo>
                <a:cubicBezTo>
                  <a:pt x="20950" y="8974"/>
                  <a:pt x="21012" y="8996"/>
                  <a:pt x="21073" y="8996"/>
                </a:cubicBezTo>
                <a:cubicBezTo>
                  <a:pt x="21199" y="8996"/>
                  <a:pt x="21319" y="8898"/>
                  <a:pt x="21319" y="8747"/>
                </a:cubicBezTo>
                <a:cubicBezTo>
                  <a:pt x="21319" y="8613"/>
                  <a:pt x="21210" y="8503"/>
                  <a:pt x="21075" y="8503"/>
                </a:cubicBezTo>
                <a:close/>
                <a:moveTo>
                  <a:pt x="22294" y="8503"/>
                </a:moveTo>
                <a:cubicBezTo>
                  <a:pt x="22075" y="8503"/>
                  <a:pt x="21965" y="8769"/>
                  <a:pt x="22118" y="8923"/>
                </a:cubicBezTo>
                <a:cubicBezTo>
                  <a:pt x="22169" y="8974"/>
                  <a:pt x="22232" y="8996"/>
                  <a:pt x="22293" y="8996"/>
                </a:cubicBezTo>
                <a:cubicBezTo>
                  <a:pt x="22420" y="8996"/>
                  <a:pt x="22541" y="8898"/>
                  <a:pt x="22541" y="8747"/>
                </a:cubicBezTo>
                <a:cubicBezTo>
                  <a:pt x="22541" y="8613"/>
                  <a:pt x="22429" y="8503"/>
                  <a:pt x="22294" y="8503"/>
                </a:cubicBezTo>
                <a:close/>
                <a:moveTo>
                  <a:pt x="23513" y="8503"/>
                </a:moveTo>
                <a:cubicBezTo>
                  <a:pt x="23294" y="8503"/>
                  <a:pt x="23184" y="8769"/>
                  <a:pt x="23337" y="8923"/>
                </a:cubicBezTo>
                <a:cubicBezTo>
                  <a:pt x="23388" y="8974"/>
                  <a:pt x="23451" y="8996"/>
                  <a:pt x="23512" y="8996"/>
                </a:cubicBezTo>
                <a:cubicBezTo>
                  <a:pt x="23639" y="8996"/>
                  <a:pt x="23761" y="8898"/>
                  <a:pt x="23761" y="8747"/>
                </a:cubicBezTo>
                <a:cubicBezTo>
                  <a:pt x="23761" y="8613"/>
                  <a:pt x="23648" y="8503"/>
                  <a:pt x="23513" y="8503"/>
                </a:cubicBezTo>
                <a:close/>
                <a:moveTo>
                  <a:pt x="24732" y="8503"/>
                </a:moveTo>
                <a:cubicBezTo>
                  <a:pt x="24513" y="8503"/>
                  <a:pt x="24403" y="8769"/>
                  <a:pt x="24557" y="8923"/>
                </a:cubicBezTo>
                <a:cubicBezTo>
                  <a:pt x="24607" y="8974"/>
                  <a:pt x="24670" y="8996"/>
                  <a:pt x="24731" y="8996"/>
                </a:cubicBezTo>
                <a:cubicBezTo>
                  <a:pt x="24858" y="8996"/>
                  <a:pt x="24980" y="8898"/>
                  <a:pt x="24980" y="8747"/>
                </a:cubicBezTo>
                <a:cubicBezTo>
                  <a:pt x="24980" y="8613"/>
                  <a:pt x="24870" y="8503"/>
                  <a:pt x="24732" y="8503"/>
                </a:cubicBezTo>
                <a:close/>
                <a:moveTo>
                  <a:pt x="56440" y="8503"/>
                </a:moveTo>
                <a:cubicBezTo>
                  <a:pt x="56221" y="8503"/>
                  <a:pt x="56111" y="8769"/>
                  <a:pt x="56264" y="8923"/>
                </a:cubicBezTo>
                <a:cubicBezTo>
                  <a:pt x="56315" y="8974"/>
                  <a:pt x="56378" y="8996"/>
                  <a:pt x="56439" y="8996"/>
                </a:cubicBezTo>
                <a:cubicBezTo>
                  <a:pt x="56566" y="8996"/>
                  <a:pt x="56687" y="8898"/>
                  <a:pt x="56687" y="8747"/>
                </a:cubicBezTo>
                <a:cubicBezTo>
                  <a:pt x="56684" y="8613"/>
                  <a:pt x="56575" y="8503"/>
                  <a:pt x="56440" y="8503"/>
                </a:cubicBezTo>
                <a:close/>
                <a:moveTo>
                  <a:pt x="57659" y="8503"/>
                </a:moveTo>
                <a:cubicBezTo>
                  <a:pt x="57440" y="8503"/>
                  <a:pt x="57330" y="8769"/>
                  <a:pt x="57483" y="8923"/>
                </a:cubicBezTo>
                <a:cubicBezTo>
                  <a:pt x="57534" y="8974"/>
                  <a:pt x="57597" y="8996"/>
                  <a:pt x="57658" y="8996"/>
                </a:cubicBezTo>
                <a:cubicBezTo>
                  <a:pt x="57785" y="8996"/>
                  <a:pt x="57907" y="8898"/>
                  <a:pt x="57907" y="8747"/>
                </a:cubicBezTo>
                <a:cubicBezTo>
                  <a:pt x="57907" y="8613"/>
                  <a:pt x="57794" y="8503"/>
                  <a:pt x="57659" y="8503"/>
                </a:cubicBezTo>
                <a:close/>
                <a:moveTo>
                  <a:pt x="58878" y="8503"/>
                </a:moveTo>
                <a:cubicBezTo>
                  <a:pt x="58659" y="8503"/>
                  <a:pt x="58549" y="8769"/>
                  <a:pt x="58703" y="8923"/>
                </a:cubicBezTo>
                <a:cubicBezTo>
                  <a:pt x="58753" y="8974"/>
                  <a:pt x="58816" y="8996"/>
                  <a:pt x="58877" y="8996"/>
                </a:cubicBezTo>
                <a:cubicBezTo>
                  <a:pt x="59004" y="8996"/>
                  <a:pt x="59126" y="8898"/>
                  <a:pt x="59126" y="8747"/>
                </a:cubicBezTo>
                <a:cubicBezTo>
                  <a:pt x="59126" y="8613"/>
                  <a:pt x="59016" y="8503"/>
                  <a:pt x="58878" y="8503"/>
                </a:cubicBezTo>
                <a:close/>
                <a:moveTo>
                  <a:pt x="60097" y="8503"/>
                </a:moveTo>
                <a:cubicBezTo>
                  <a:pt x="59878" y="8503"/>
                  <a:pt x="59768" y="8769"/>
                  <a:pt x="59925" y="8923"/>
                </a:cubicBezTo>
                <a:cubicBezTo>
                  <a:pt x="59975" y="8974"/>
                  <a:pt x="60036" y="8996"/>
                  <a:pt x="60097" y="8996"/>
                </a:cubicBezTo>
                <a:cubicBezTo>
                  <a:pt x="60223" y="8996"/>
                  <a:pt x="60345" y="8898"/>
                  <a:pt x="60345" y="8747"/>
                </a:cubicBezTo>
                <a:cubicBezTo>
                  <a:pt x="60345" y="8613"/>
                  <a:pt x="60235" y="8503"/>
                  <a:pt x="60097" y="8503"/>
                </a:cubicBezTo>
                <a:close/>
                <a:moveTo>
                  <a:pt x="61316" y="8503"/>
                </a:moveTo>
                <a:cubicBezTo>
                  <a:pt x="61097" y="8503"/>
                  <a:pt x="60987" y="8769"/>
                  <a:pt x="61144" y="8923"/>
                </a:cubicBezTo>
                <a:cubicBezTo>
                  <a:pt x="61194" y="8974"/>
                  <a:pt x="61255" y="8996"/>
                  <a:pt x="61316" y="8996"/>
                </a:cubicBezTo>
                <a:cubicBezTo>
                  <a:pt x="61442" y="8996"/>
                  <a:pt x="61564" y="8898"/>
                  <a:pt x="61564" y="8747"/>
                </a:cubicBezTo>
                <a:cubicBezTo>
                  <a:pt x="61564" y="8613"/>
                  <a:pt x="61454" y="8503"/>
                  <a:pt x="61316" y="8503"/>
                </a:cubicBezTo>
                <a:close/>
                <a:moveTo>
                  <a:pt x="62538" y="8503"/>
                </a:moveTo>
                <a:cubicBezTo>
                  <a:pt x="62316" y="8503"/>
                  <a:pt x="62206" y="8769"/>
                  <a:pt x="62363" y="8923"/>
                </a:cubicBezTo>
                <a:cubicBezTo>
                  <a:pt x="62414" y="8974"/>
                  <a:pt x="62476" y="8996"/>
                  <a:pt x="62536" y="8996"/>
                </a:cubicBezTo>
                <a:cubicBezTo>
                  <a:pt x="62663" y="8996"/>
                  <a:pt x="62783" y="8898"/>
                  <a:pt x="62783" y="8747"/>
                </a:cubicBezTo>
                <a:cubicBezTo>
                  <a:pt x="62783" y="8613"/>
                  <a:pt x="62673" y="8503"/>
                  <a:pt x="62538" y="8503"/>
                </a:cubicBezTo>
                <a:close/>
                <a:moveTo>
                  <a:pt x="63757" y="8503"/>
                </a:moveTo>
                <a:cubicBezTo>
                  <a:pt x="63538" y="8503"/>
                  <a:pt x="63425" y="8769"/>
                  <a:pt x="63582" y="8923"/>
                </a:cubicBezTo>
                <a:cubicBezTo>
                  <a:pt x="63633" y="8974"/>
                  <a:pt x="63695" y="8996"/>
                  <a:pt x="63756" y="8996"/>
                </a:cubicBezTo>
                <a:cubicBezTo>
                  <a:pt x="63883" y="8996"/>
                  <a:pt x="64004" y="8898"/>
                  <a:pt x="64002" y="8747"/>
                </a:cubicBezTo>
                <a:cubicBezTo>
                  <a:pt x="64002" y="8613"/>
                  <a:pt x="63892" y="8503"/>
                  <a:pt x="63757" y="8503"/>
                </a:cubicBezTo>
                <a:close/>
                <a:moveTo>
                  <a:pt x="64976" y="8503"/>
                </a:moveTo>
                <a:cubicBezTo>
                  <a:pt x="64757" y="8503"/>
                  <a:pt x="64647" y="8769"/>
                  <a:pt x="64801" y="8923"/>
                </a:cubicBezTo>
                <a:cubicBezTo>
                  <a:pt x="64852" y="8974"/>
                  <a:pt x="64914" y="8996"/>
                  <a:pt x="64975" y="8996"/>
                </a:cubicBezTo>
                <a:cubicBezTo>
                  <a:pt x="65102" y="8996"/>
                  <a:pt x="65224" y="8898"/>
                  <a:pt x="65224" y="8747"/>
                </a:cubicBezTo>
                <a:cubicBezTo>
                  <a:pt x="65224" y="8613"/>
                  <a:pt x="65111" y="8503"/>
                  <a:pt x="64976" y="8503"/>
                </a:cubicBezTo>
                <a:close/>
                <a:moveTo>
                  <a:pt x="66195" y="8503"/>
                </a:moveTo>
                <a:cubicBezTo>
                  <a:pt x="65976" y="8503"/>
                  <a:pt x="65866" y="8769"/>
                  <a:pt x="66020" y="8923"/>
                </a:cubicBezTo>
                <a:cubicBezTo>
                  <a:pt x="66071" y="8974"/>
                  <a:pt x="66133" y="8996"/>
                  <a:pt x="66194" y="8996"/>
                </a:cubicBezTo>
                <a:cubicBezTo>
                  <a:pt x="66321" y="8996"/>
                  <a:pt x="66443" y="8898"/>
                  <a:pt x="66443" y="8747"/>
                </a:cubicBezTo>
                <a:cubicBezTo>
                  <a:pt x="66443" y="8613"/>
                  <a:pt x="66330" y="8503"/>
                  <a:pt x="66195" y="8503"/>
                </a:cubicBezTo>
                <a:close/>
                <a:moveTo>
                  <a:pt x="67414" y="8503"/>
                </a:moveTo>
                <a:cubicBezTo>
                  <a:pt x="67195" y="8503"/>
                  <a:pt x="67085" y="8769"/>
                  <a:pt x="67239" y="8923"/>
                </a:cubicBezTo>
                <a:cubicBezTo>
                  <a:pt x="67290" y="8974"/>
                  <a:pt x="67352" y="8996"/>
                  <a:pt x="67413" y="8996"/>
                </a:cubicBezTo>
                <a:cubicBezTo>
                  <a:pt x="67541" y="8996"/>
                  <a:pt x="67662" y="8898"/>
                  <a:pt x="67662" y="8747"/>
                </a:cubicBezTo>
                <a:cubicBezTo>
                  <a:pt x="67662" y="8613"/>
                  <a:pt x="67552" y="8503"/>
                  <a:pt x="67414" y="8503"/>
                </a:cubicBezTo>
                <a:close/>
                <a:moveTo>
                  <a:pt x="36929" y="8503"/>
                </a:moveTo>
                <a:cubicBezTo>
                  <a:pt x="36706" y="8503"/>
                  <a:pt x="36597" y="8769"/>
                  <a:pt x="36753" y="8923"/>
                </a:cubicBezTo>
                <a:cubicBezTo>
                  <a:pt x="36804" y="8974"/>
                  <a:pt x="36866" y="8997"/>
                  <a:pt x="36927" y="8997"/>
                </a:cubicBezTo>
                <a:cubicBezTo>
                  <a:pt x="37053" y="8997"/>
                  <a:pt x="37173" y="8898"/>
                  <a:pt x="37173" y="8750"/>
                </a:cubicBezTo>
                <a:cubicBezTo>
                  <a:pt x="37173" y="8613"/>
                  <a:pt x="37064" y="8503"/>
                  <a:pt x="36929" y="8503"/>
                </a:cubicBezTo>
                <a:close/>
                <a:moveTo>
                  <a:pt x="38148" y="8503"/>
                </a:moveTo>
                <a:cubicBezTo>
                  <a:pt x="37925" y="8503"/>
                  <a:pt x="37816" y="8769"/>
                  <a:pt x="37972" y="8923"/>
                </a:cubicBezTo>
                <a:cubicBezTo>
                  <a:pt x="38023" y="8974"/>
                  <a:pt x="38086" y="8997"/>
                  <a:pt x="38146" y="8997"/>
                </a:cubicBezTo>
                <a:cubicBezTo>
                  <a:pt x="38272" y="8997"/>
                  <a:pt x="38392" y="8898"/>
                  <a:pt x="38392" y="8750"/>
                </a:cubicBezTo>
                <a:cubicBezTo>
                  <a:pt x="38392" y="8613"/>
                  <a:pt x="38283" y="8503"/>
                  <a:pt x="38148" y="8503"/>
                </a:cubicBezTo>
                <a:close/>
                <a:moveTo>
                  <a:pt x="39367" y="8503"/>
                </a:moveTo>
                <a:cubicBezTo>
                  <a:pt x="39148" y="8503"/>
                  <a:pt x="39038" y="8769"/>
                  <a:pt x="39191" y="8923"/>
                </a:cubicBezTo>
                <a:cubicBezTo>
                  <a:pt x="39242" y="8974"/>
                  <a:pt x="39305" y="8997"/>
                  <a:pt x="39366" y="8997"/>
                </a:cubicBezTo>
                <a:cubicBezTo>
                  <a:pt x="39493" y="8997"/>
                  <a:pt x="39614" y="8898"/>
                  <a:pt x="39614" y="8750"/>
                </a:cubicBezTo>
                <a:cubicBezTo>
                  <a:pt x="39614" y="8613"/>
                  <a:pt x="39502" y="8503"/>
                  <a:pt x="39367" y="8503"/>
                </a:cubicBezTo>
                <a:close/>
                <a:moveTo>
                  <a:pt x="40586" y="8503"/>
                </a:moveTo>
                <a:cubicBezTo>
                  <a:pt x="40367" y="8503"/>
                  <a:pt x="40257" y="8769"/>
                  <a:pt x="40410" y="8923"/>
                </a:cubicBezTo>
                <a:cubicBezTo>
                  <a:pt x="40461" y="8974"/>
                  <a:pt x="40524" y="8997"/>
                  <a:pt x="40585" y="8997"/>
                </a:cubicBezTo>
                <a:cubicBezTo>
                  <a:pt x="40712" y="8997"/>
                  <a:pt x="40834" y="8898"/>
                  <a:pt x="40834" y="8750"/>
                </a:cubicBezTo>
                <a:cubicBezTo>
                  <a:pt x="40834" y="8613"/>
                  <a:pt x="40721" y="8503"/>
                  <a:pt x="40586" y="8503"/>
                </a:cubicBezTo>
                <a:close/>
                <a:moveTo>
                  <a:pt x="41805" y="8503"/>
                </a:moveTo>
                <a:cubicBezTo>
                  <a:pt x="41586" y="8503"/>
                  <a:pt x="41476" y="8769"/>
                  <a:pt x="41630" y="8923"/>
                </a:cubicBezTo>
                <a:cubicBezTo>
                  <a:pt x="41680" y="8974"/>
                  <a:pt x="41743" y="8997"/>
                  <a:pt x="41804" y="8997"/>
                </a:cubicBezTo>
                <a:cubicBezTo>
                  <a:pt x="41931" y="8997"/>
                  <a:pt x="42053" y="8898"/>
                  <a:pt x="42053" y="8750"/>
                </a:cubicBezTo>
                <a:cubicBezTo>
                  <a:pt x="42053" y="8613"/>
                  <a:pt x="41943" y="8503"/>
                  <a:pt x="41805" y="8503"/>
                </a:cubicBezTo>
                <a:close/>
                <a:moveTo>
                  <a:pt x="43024" y="8503"/>
                </a:moveTo>
                <a:cubicBezTo>
                  <a:pt x="42805" y="8503"/>
                  <a:pt x="42695" y="8769"/>
                  <a:pt x="42852" y="8923"/>
                </a:cubicBezTo>
                <a:cubicBezTo>
                  <a:pt x="42902" y="8974"/>
                  <a:pt x="42964" y="8997"/>
                  <a:pt x="43024" y="8997"/>
                </a:cubicBezTo>
                <a:cubicBezTo>
                  <a:pt x="43150" y="8997"/>
                  <a:pt x="43272" y="8898"/>
                  <a:pt x="43272" y="8750"/>
                </a:cubicBezTo>
                <a:cubicBezTo>
                  <a:pt x="43272" y="8613"/>
                  <a:pt x="43162" y="8503"/>
                  <a:pt x="43024" y="8503"/>
                </a:cubicBezTo>
                <a:close/>
                <a:moveTo>
                  <a:pt x="44243" y="8503"/>
                </a:moveTo>
                <a:cubicBezTo>
                  <a:pt x="44024" y="8503"/>
                  <a:pt x="43914" y="8769"/>
                  <a:pt x="44071" y="8923"/>
                </a:cubicBezTo>
                <a:cubicBezTo>
                  <a:pt x="44121" y="8974"/>
                  <a:pt x="44183" y="8997"/>
                  <a:pt x="44243" y="8997"/>
                </a:cubicBezTo>
                <a:cubicBezTo>
                  <a:pt x="44369" y="8997"/>
                  <a:pt x="44491" y="8898"/>
                  <a:pt x="44491" y="8750"/>
                </a:cubicBezTo>
                <a:cubicBezTo>
                  <a:pt x="44491" y="8613"/>
                  <a:pt x="44381" y="8503"/>
                  <a:pt x="44243" y="8503"/>
                </a:cubicBezTo>
                <a:close/>
                <a:moveTo>
                  <a:pt x="44105" y="9766"/>
                </a:moveTo>
                <a:lnTo>
                  <a:pt x="44105" y="9766"/>
                </a:lnTo>
                <a:cubicBezTo>
                  <a:pt x="44086" y="9778"/>
                  <a:pt x="44068" y="9794"/>
                  <a:pt x="44052" y="9813"/>
                </a:cubicBezTo>
                <a:cubicBezTo>
                  <a:pt x="44071" y="9797"/>
                  <a:pt x="44086" y="9781"/>
                  <a:pt x="44105" y="9766"/>
                </a:cubicBezTo>
                <a:close/>
                <a:moveTo>
                  <a:pt x="24723" y="9722"/>
                </a:moveTo>
                <a:cubicBezTo>
                  <a:pt x="24591" y="9728"/>
                  <a:pt x="24484" y="9835"/>
                  <a:pt x="24484" y="9969"/>
                </a:cubicBezTo>
                <a:cubicBezTo>
                  <a:pt x="24484" y="9991"/>
                  <a:pt x="24488" y="10010"/>
                  <a:pt x="24494" y="10032"/>
                </a:cubicBezTo>
                <a:cubicBezTo>
                  <a:pt x="24578" y="9935"/>
                  <a:pt x="24654" y="9832"/>
                  <a:pt x="24723" y="9722"/>
                </a:cubicBezTo>
                <a:close/>
                <a:moveTo>
                  <a:pt x="7659" y="9722"/>
                </a:moveTo>
                <a:cubicBezTo>
                  <a:pt x="7574" y="9722"/>
                  <a:pt x="7496" y="9766"/>
                  <a:pt x="7449" y="9838"/>
                </a:cubicBezTo>
                <a:cubicBezTo>
                  <a:pt x="7590" y="9922"/>
                  <a:pt x="7734" y="10004"/>
                  <a:pt x="7878" y="10082"/>
                </a:cubicBezTo>
                <a:cubicBezTo>
                  <a:pt x="7963" y="9916"/>
                  <a:pt x="7844" y="9722"/>
                  <a:pt x="7659" y="9722"/>
                </a:cubicBezTo>
                <a:close/>
                <a:moveTo>
                  <a:pt x="38148" y="9722"/>
                </a:moveTo>
                <a:cubicBezTo>
                  <a:pt x="37985" y="9722"/>
                  <a:pt x="37869" y="9872"/>
                  <a:pt x="37910" y="10029"/>
                </a:cubicBezTo>
                <a:cubicBezTo>
                  <a:pt x="38019" y="10085"/>
                  <a:pt x="38132" y="10142"/>
                  <a:pt x="38248" y="10195"/>
                </a:cubicBezTo>
                <a:cubicBezTo>
                  <a:pt x="38489" y="10085"/>
                  <a:pt x="38414" y="9722"/>
                  <a:pt x="38148" y="9722"/>
                </a:cubicBezTo>
                <a:close/>
                <a:moveTo>
                  <a:pt x="67413" y="9721"/>
                </a:moveTo>
                <a:cubicBezTo>
                  <a:pt x="67281" y="9721"/>
                  <a:pt x="67167" y="9829"/>
                  <a:pt x="67167" y="9969"/>
                </a:cubicBezTo>
                <a:cubicBezTo>
                  <a:pt x="67167" y="10073"/>
                  <a:pt x="67236" y="10170"/>
                  <a:pt x="67336" y="10201"/>
                </a:cubicBezTo>
                <a:cubicBezTo>
                  <a:pt x="67380" y="10045"/>
                  <a:pt x="67421" y="9885"/>
                  <a:pt x="67458" y="9725"/>
                </a:cubicBezTo>
                <a:cubicBezTo>
                  <a:pt x="67443" y="9722"/>
                  <a:pt x="67428" y="9721"/>
                  <a:pt x="67413" y="9721"/>
                </a:cubicBezTo>
                <a:close/>
                <a:moveTo>
                  <a:pt x="8878" y="9722"/>
                </a:moveTo>
                <a:cubicBezTo>
                  <a:pt x="8659" y="9722"/>
                  <a:pt x="8549" y="9988"/>
                  <a:pt x="8706" y="10142"/>
                </a:cubicBezTo>
                <a:cubicBezTo>
                  <a:pt x="8756" y="10193"/>
                  <a:pt x="8818" y="10216"/>
                  <a:pt x="8878" y="10216"/>
                </a:cubicBezTo>
                <a:cubicBezTo>
                  <a:pt x="9004" y="10216"/>
                  <a:pt x="9126" y="10117"/>
                  <a:pt x="9126" y="9969"/>
                </a:cubicBezTo>
                <a:cubicBezTo>
                  <a:pt x="9126" y="9832"/>
                  <a:pt x="9016" y="9722"/>
                  <a:pt x="8878" y="9722"/>
                </a:cubicBezTo>
                <a:close/>
                <a:moveTo>
                  <a:pt x="10097" y="9722"/>
                </a:moveTo>
                <a:cubicBezTo>
                  <a:pt x="9878" y="9722"/>
                  <a:pt x="9768" y="9988"/>
                  <a:pt x="9925" y="10142"/>
                </a:cubicBezTo>
                <a:cubicBezTo>
                  <a:pt x="9975" y="10193"/>
                  <a:pt x="10037" y="10216"/>
                  <a:pt x="10097" y="10216"/>
                </a:cubicBezTo>
                <a:cubicBezTo>
                  <a:pt x="10223" y="10216"/>
                  <a:pt x="10345" y="10117"/>
                  <a:pt x="10345" y="9969"/>
                </a:cubicBezTo>
                <a:cubicBezTo>
                  <a:pt x="10345" y="9832"/>
                  <a:pt x="10235" y="9722"/>
                  <a:pt x="10097" y="9722"/>
                </a:cubicBezTo>
                <a:close/>
                <a:moveTo>
                  <a:pt x="11319" y="9722"/>
                </a:moveTo>
                <a:cubicBezTo>
                  <a:pt x="11097" y="9722"/>
                  <a:pt x="10987" y="9988"/>
                  <a:pt x="11144" y="10142"/>
                </a:cubicBezTo>
                <a:cubicBezTo>
                  <a:pt x="11194" y="10193"/>
                  <a:pt x="11256" y="10216"/>
                  <a:pt x="11316" y="10216"/>
                </a:cubicBezTo>
                <a:cubicBezTo>
                  <a:pt x="11442" y="10216"/>
                  <a:pt x="11564" y="10117"/>
                  <a:pt x="11564" y="9969"/>
                </a:cubicBezTo>
                <a:cubicBezTo>
                  <a:pt x="11564" y="9832"/>
                  <a:pt x="11454" y="9722"/>
                  <a:pt x="11319" y="9722"/>
                </a:cubicBezTo>
                <a:close/>
                <a:moveTo>
                  <a:pt x="12538" y="9722"/>
                </a:moveTo>
                <a:cubicBezTo>
                  <a:pt x="12316" y="9722"/>
                  <a:pt x="12206" y="9988"/>
                  <a:pt x="12363" y="10142"/>
                </a:cubicBezTo>
                <a:cubicBezTo>
                  <a:pt x="12414" y="10193"/>
                  <a:pt x="12476" y="10216"/>
                  <a:pt x="12537" y="10216"/>
                </a:cubicBezTo>
                <a:cubicBezTo>
                  <a:pt x="12663" y="10216"/>
                  <a:pt x="12783" y="10117"/>
                  <a:pt x="12783" y="9969"/>
                </a:cubicBezTo>
                <a:cubicBezTo>
                  <a:pt x="12783" y="9832"/>
                  <a:pt x="12673" y="9722"/>
                  <a:pt x="12538" y="9722"/>
                </a:cubicBezTo>
                <a:close/>
                <a:moveTo>
                  <a:pt x="13757" y="9722"/>
                </a:moveTo>
                <a:cubicBezTo>
                  <a:pt x="13538" y="9722"/>
                  <a:pt x="13425" y="9988"/>
                  <a:pt x="13582" y="10142"/>
                </a:cubicBezTo>
                <a:cubicBezTo>
                  <a:pt x="13633" y="10193"/>
                  <a:pt x="13695" y="10216"/>
                  <a:pt x="13757" y="10216"/>
                </a:cubicBezTo>
                <a:cubicBezTo>
                  <a:pt x="13884" y="10216"/>
                  <a:pt x="14005" y="10117"/>
                  <a:pt x="14005" y="9969"/>
                </a:cubicBezTo>
                <a:cubicBezTo>
                  <a:pt x="14005" y="9832"/>
                  <a:pt x="13892" y="9722"/>
                  <a:pt x="13757" y="9722"/>
                </a:cubicBezTo>
                <a:close/>
                <a:moveTo>
                  <a:pt x="14976" y="9722"/>
                </a:moveTo>
                <a:cubicBezTo>
                  <a:pt x="14757" y="9722"/>
                  <a:pt x="14647" y="9988"/>
                  <a:pt x="14801" y="10142"/>
                </a:cubicBezTo>
                <a:cubicBezTo>
                  <a:pt x="14852" y="10193"/>
                  <a:pt x="14915" y="10216"/>
                  <a:pt x="14976" y="10216"/>
                </a:cubicBezTo>
                <a:cubicBezTo>
                  <a:pt x="15103" y="10216"/>
                  <a:pt x="15224" y="10117"/>
                  <a:pt x="15224" y="9969"/>
                </a:cubicBezTo>
                <a:cubicBezTo>
                  <a:pt x="15224" y="9832"/>
                  <a:pt x="15111" y="9722"/>
                  <a:pt x="14976" y="9722"/>
                </a:cubicBezTo>
                <a:close/>
                <a:moveTo>
                  <a:pt x="16196" y="9722"/>
                </a:moveTo>
                <a:cubicBezTo>
                  <a:pt x="15976" y="9722"/>
                  <a:pt x="15866" y="9988"/>
                  <a:pt x="16020" y="10142"/>
                </a:cubicBezTo>
                <a:cubicBezTo>
                  <a:pt x="16071" y="10193"/>
                  <a:pt x="16134" y="10216"/>
                  <a:pt x="16195" y="10216"/>
                </a:cubicBezTo>
                <a:cubicBezTo>
                  <a:pt x="16322" y="10216"/>
                  <a:pt x="16443" y="10117"/>
                  <a:pt x="16443" y="9969"/>
                </a:cubicBezTo>
                <a:cubicBezTo>
                  <a:pt x="16443" y="9832"/>
                  <a:pt x="16333" y="9722"/>
                  <a:pt x="16196" y="9722"/>
                </a:cubicBezTo>
                <a:close/>
                <a:moveTo>
                  <a:pt x="17415" y="9722"/>
                </a:moveTo>
                <a:cubicBezTo>
                  <a:pt x="17195" y="9722"/>
                  <a:pt x="17086" y="9988"/>
                  <a:pt x="17242" y="10142"/>
                </a:cubicBezTo>
                <a:cubicBezTo>
                  <a:pt x="17292" y="10193"/>
                  <a:pt x="17354" y="10216"/>
                  <a:pt x="17415" y="10216"/>
                </a:cubicBezTo>
                <a:cubicBezTo>
                  <a:pt x="17541" y="10216"/>
                  <a:pt x="17662" y="10117"/>
                  <a:pt x="17662" y="9969"/>
                </a:cubicBezTo>
                <a:cubicBezTo>
                  <a:pt x="17662" y="9832"/>
                  <a:pt x="17552" y="9722"/>
                  <a:pt x="17415" y="9722"/>
                </a:cubicBezTo>
                <a:close/>
                <a:moveTo>
                  <a:pt x="18634" y="9722"/>
                </a:moveTo>
                <a:cubicBezTo>
                  <a:pt x="18414" y="9722"/>
                  <a:pt x="18305" y="9988"/>
                  <a:pt x="18461" y="10142"/>
                </a:cubicBezTo>
                <a:cubicBezTo>
                  <a:pt x="18511" y="10193"/>
                  <a:pt x="18573" y="10216"/>
                  <a:pt x="18634" y="10216"/>
                </a:cubicBezTo>
                <a:cubicBezTo>
                  <a:pt x="18760" y="10216"/>
                  <a:pt x="18881" y="10117"/>
                  <a:pt x="18881" y="9969"/>
                </a:cubicBezTo>
                <a:cubicBezTo>
                  <a:pt x="18881" y="9832"/>
                  <a:pt x="18772" y="9722"/>
                  <a:pt x="18634" y="9722"/>
                </a:cubicBezTo>
                <a:close/>
                <a:moveTo>
                  <a:pt x="19856" y="9722"/>
                </a:moveTo>
                <a:cubicBezTo>
                  <a:pt x="19633" y="9722"/>
                  <a:pt x="19524" y="9988"/>
                  <a:pt x="19680" y="10142"/>
                </a:cubicBezTo>
                <a:cubicBezTo>
                  <a:pt x="19730" y="10193"/>
                  <a:pt x="19792" y="10216"/>
                  <a:pt x="19853" y="10216"/>
                </a:cubicBezTo>
                <a:cubicBezTo>
                  <a:pt x="19979" y="10216"/>
                  <a:pt x="20100" y="10117"/>
                  <a:pt x="20100" y="9969"/>
                </a:cubicBezTo>
                <a:cubicBezTo>
                  <a:pt x="20100" y="9832"/>
                  <a:pt x="19991" y="9722"/>
                  <a:pt x="19856" y="9722"/>
                </a:cubicBezTo>
                <a:close/>
                <a:moveTo>
                  <a:pt x="21075" y="9722"/>
                </a:moveTo>
                <a:cubicBezTo>
                  <a:pt x="20852" y="9722"/>
                  <a:pt x="20743" y="9988"/>
                  <a:pt x="20899" y="10142"/>
                </a:cubicBezTo>
                <a:cubicBezTo>
                  <a:pt x="20950" y="10193"/>
                  <a:pt x="21013" y="10216"/>
                  <a:pt x="21073" y="10216"/>
                </a:cubicBezTo>
                <a:cubicBezTo>
                  <a:pt x="21199" y="10216"/>
                  <a:pt x="21319" y="10117"/>
                  <a:pt x="21319" y="9969"/>
                </a:cubicBezTo>
                <a:cubicBezTo>
                  <a:pt x="21319" y="9832"/>
                  <a:pt x="21210" y="9722"/>
                  <a:pt x="21075" y="9722"/>
                </a:cubicBezTo>
                <a:close/>
                <a:moveTo>
                  <a:pt x="22294" y="9722"/>
                </a:moveTo>
                <a:cubicBezTo>
                  <a:pt x="22075" y="9722"/>
                  <a:pt x="21965" y="9988"/>
                  <a:pt x="22118" y="10142"/>
                </a:cubicBezTo>
                <a:cubicBezTo>
                  <a:pt x="22169" y="10193"/>
                  <a:pt x="22232" y="10216"/>
                  <a:pt x="22293" y="10216"/>
                </a:cubicBezTo>
                <a:cubicBezTo>
                  <a:pt x="22420" y="10216"/>
                  <a:pt x="22541" y="10117"/>
                  <a:pt x="22541" y="9969"/>
                </a:cubicBezTo>
                <a:cubicBezTo>
                  <a:pt x="22541" y="9832"/>
                  <a:pt x="22429" y="9722"/>
                  <a:pt x="22294" y="9722"/>
                </a:cubicBezTo>
                <a:close/>
                <a:moveTo>
                  <a:pt x="23513" y="9722"/>
                </a:moveTo>
                <a:cubicBezTo>
                  <a:pt x="23294" y="9722"/>
                  <a:pt x="23184" y="9988"/>
                  <a:pt x="23337" y="10142"/>
                </a:cubicBezTo>
                <a:cubicBezTo>
                  <a:pt x="23388" y="10193"/>
                  <a:pt x="23451" y="10216"/>
                  <a:pt x="23512" y="10216"/>
                </a:cubicBezTo>
                <a:cubicBezTo>
                  <a:pt x="23639" y="10216"/>
                  <a:pt x="23761" y="10117"/>
                  <a:pt x="23761" y="9969"/>
                </a:cubicBezTo>
                <a:cubicBezTo>
                  <a:pt x="23761" y="9832"/>
                  <a:pt x="23648" y="9722"/>
                  <a:pt x="23513" y="9722"/>
                </a:cubicBezTo>
                <a:close/>
                <a:moveTo>
                  <a:pt x="39367" y="9722"/>
                </a:moveTo>
                <a:cubicBezTo>
                  <a:pt x="39148" y="9722"/>
                  <a:pt x="39038" y="9988"/>
                  <a:pt x="39191" y="10142"/>
                </a:cubicBezTo>
                <a:cubicBezTo>
                  <a:pt x="39242" y="10193"/>
                  <a:pt x="39305" y="10216"/>
                  <a:pt x="39366" y="10216"/>
                </a:cubicBezTo>
                <a:cubicBezTo>
                  <a:pt x="39493" y="10216"/>
                  <a:pt x="39614" y="10117"/>
                  <a:pt x="39614" y="9969"/>
                </a:cubicBezTo>
                <a:cubicBezTo>
                  <a:pt x="39614" y="9832"/>
                  <a:pt x="39502" y="9722"/>
                  <a:pt x="39367" y="9722"/>
                </a:cubicBezTo>
                <a:close/>
                <a:moveTo>
                  <a:pt x="40586" y="9722"/>
                </a:moveTo>
                <a:cubicBezTo>
                  <a:pt x="40367" y="9722"/>
                  <a:pt x="40257" y="9988"/>
                  <a:pt x="40410" y="10142"/>
                </a:cubicBezTo>
                <a:cubicBezTo>
                  <a:pt x="40461" y="10193"/>
                  <a:pt x="40524" y="10216"/>
                  <a:pt x="40585" y="10216"/>
                </a:cubicBezTo>
                <a:cubicBezTo>
                  <a:pt x="40712" y="10216"/>
                  <a:pt x="40834" y="10117"/>
                  <a:pt x="40834" y="9969"/>
                </a:cubicBezTo>
                <a:cubicBezTo>
                  <a:pt x="40834" y="9832"/>
                  <a:pt x="40721" y="9722"/>
                  <a:pt x="40586" y="9722"/>
                </a:cubicBezTo>
                <a:close/>
                <a:moveTo>
                  <a:pt x="41805" y="9722"/>
                </a:moveTo>
                <a:cubicBezTo>
                  <a:pt x="41586" y="9722"/>
                  <a:pt x="41476" y="9988"/>
                  <a:pt x="41630" y="10142"/>
                </a:cubicBezTo>
                <a:cubicBezTo>
                  <a:pt x="41680" y="10193"/>
                  <a:pt x="41743" y="10216"/>
                  <a:pt x="41804" y="10216"/>
                </a:cubicBezTo>
                <a:cubicBezTo>
                  <a:pt x="41931" y="10216"/>
                  <a:pt x="42053" y="10117"/>
                  <a:pt x="42053" y="9969"/>
                </a:cubicBezTo>
                <a:cubicBezTo>
                  <a:pt x="42053" y="9832"/>
                  <a:pt x="41943" y="9722"/>
                  <a:pt x="41805" y="9722"/>
                </a:cubicBezTo>
                <a:close/>
                <a:moveTo>
                  <a:pt x="43024" y="9722"/>
                </a:moveTo>
                <a:cubicBezTo>
                  <a:pt x="42805" y="9722"/>
                  <a:pt x="42695" y="9988"/>
                  <a:pt x="42852" y="10142"/>
                </a:cubicBezTo>
                <a:cubicBezTo>
                  <a:pt x="42902" y="10193"/>
                  <a:pt x="42964" y="10216"/>
                  <a:pt x="43024" y="10216"/>
                </a:cubicBezTo>
                <a:cubicBezTo>
                  <a:pt x="43150" y="10216"/>
                  <a:pt x="43272" y="10117"/>
                  <a:pt x="43272" y="9969"/>
                </a:cubicBezTo>
                <a:cubicBezTo>
                  <a:pt x="43272" y="9832"/>
                  <a:pt x="43162" y="9722"/>
                  <a:pt x="43024" y="9722"/>
                </a:cubicBezTo>
                <a:close/>
                <a:moveTo>
                  <a:pt x="56440" y="9722"/>
                </a:moveTo>
                <a:cubicBezTo>
                  <a:pt x="56221" y="9722"/>
                  <a:pt x="56111" y="9988"/>
                  <a:pt x="56264" y="10142"/>
                </a:cubicBezTo>
                <a:cubicBezTo>
                  <a:pt x="56315" y="10193"/>
                  <a:pt x="56378" y="10216"/>
                  <a:pt x="56439" y="10216"/>
                </a:cubicBezTo>
                <a:cubicBezTo>
                  <a:pt x="56566" y="10216"/>
                  <a:pt x="56687" y="10117"/>
                  <a:pt x="56687" y="9969"/>
                </a:cubicBezTo>
                <a:cubicBezTo>
                  <a:pt x="56687" y="9832"/>
                  <a:pt x="56575" y="9722"/>
                  <a:pt x="56440" y="9722"/>
                </a:cubicBezTo>
                <a:close/>
                <a:moveTo>
                  <a:pt x="57659" y="9722"/>
                </a:moveTo>
                <a:cubicBezTo>
                  <a:pt x="57440" y="9722"/>
                  <a:pt x="57330" y="9988"/>
                  <a:pt x="57483" y="10142"/>
                </a:cubicBezTo>
                <a:cubicBezTo>
                  <a:pt x="57534" y="10193"/>
                  <a:pt x="57597" y="10216"/>
                  <a:pt x="57658" y="10216"/>
                </a:cubicBezTo>
                <a:cubicBezTo>
                  <a:pt x="57785" y="10216"/>
                  <a:pt x="57907" y="10117"/>
                  <a:pt x="57907" y="9969"/>
                </a:cubicBezTo>
                <a:cubicBezTo>
                  <a:pt x="57907" y="9832"/>
                  <a:pt x="57794" y="9722"/>
                  <a:pt x="57659" y="9722"/>
                </a:cubicBezTo>
                <a:close/>
                <a:moveTo>
                  <a:pt x="58878" y="9722"/>
                </a:moveTo>
                <a:cubicBezTo>
                  <a:pt x="58659" y="9722"/>
                  <a:pt x="58549" y="9988"/>
                  <a:pt x="58703" y="10142"/>
                </a:cubicBezTo>
                <a:cubicBezTo>
                  <a:pt x="58753" y="10193"/>
                  <a:pt x="58816" y="10216"/>
                  <a:pt x="58877" y="10216"/>
                </a:cubicBezTo>
                <a:cubicBezTo>
                  <a:pt x="59004" y="10216"/>
                  <a:pt x="59126" y="10117"/>
                  <a:pt x="59126" y="9969"/>
                </a:cubicBezTo>
                <a:cubicBezTo>
                  <a:pt x="59126" y="9832"/>
                  <a:pt x="59016" y="9722"/>
                  <a:pt x="58878" y="9722"/>
                </a:cubicBezTo>
                <a:close/>
                <a:moveTo>
                  <a:pt x="60097" y="9722"/>
                </a:moveTo>
                <a:cubicBezTo>
                  <a:pt x="59878" y="9722"/>
                  <a:pt x="59768" y="9988"/>
                  <a:pt x="59925" y="10142"/>
                </a:cubicBezTo>
                <a:cubicBezTo>
                  <a:pt x="59975" y="10193"/>
                  <a:pt x="60037" y="10216"/>
                  <a:pt x="60097" y="10216"/>
                </a:cubicBezTo>
                <a:cubicBezTo>
                  <a:pt x="60223" y="10216"/>
                  <a:pt x="60345" y="10117"/>
                  <a:pt x="60345" y="9969"/>
                </a:cubicBezTo>
                <a:cubicBezTo>
                  <a:pt x="60345" y="9832"/>
                  <a:pt x="60235" y="9722"/>
                  <a:pt x="60097" y="9722"/>
                </a:cubicBezTo>
                <a:close/>
                <a:moveTo>
                  <a:pt x="61316" y="9722"/>
                </a:moveTo>
                <a:cubicBezTo>
                  <a:pt x="61097" y="9722"/>
                  <a:pt x="60987" y="9988"/>
                  <a:pt x="61144" y="10142"/>
                </a:cubicBezTo>
                <a:cubicBezTo>
                  <a:pt x="61194" y="10193"/>
                  <a:pt x="61256" y="10216"/>
                  <a:pt x="61316" y="10216"/>
                </a:cubicBezTo>
                <a:cubicBezTo>
                  <a:pt x="61442" y="10216"/>
                  <a:pt x="61564" y="10117"/>
                  <a:pt x="61564" y="9969"/>
                </a:cubicBezTo>
                <a:cubicBezTo>
                  <a:pt x="61564" y="9832"/>
                  <a:pt x="61454" y="9722"/>
                  <a:pt x="61316" y="9722"/>
                </a:cubicBezTo>
                <a:close/>
                <a:moveTo>
                  <a:pt x="62538" y="9722"/>
                </a:moveTo>
                <a:cubicBezTo>
                  <a:pt x="62316" y="9722"/>
                  <a:pt x="62206" y="9988"/>
                  <a:pt x="62363" y="10142"/>
                </a:cubicBezTo>
                <a:cubicBezTo>
                  <a:pt x="62414" y="10193"/>
                  <a:pt x="62476" y="10216"/>
                  <a:pt x="62537" y="10216"/>
                </a:cubicBezTo>
                <a:cubicBezTo>
                  <a:pt x="62663" y="10216"/>
                  <a:pt x="62783" y="10117"/>
                  <a:pt x="62783" y="9969"/>
                </a:cubicBezTo>
                <a:cubicBezTo>
                  <a:pt x="62783" y="9832"/>
                  <a:pt x="62673" y="9722"/>
                  <a:pt x="62538" y="9722"/>
                </a:cubicBezTo>
                <a:close/>
                <a:moveTo>
                  <a:pt x="63757" y="9722"/>
                </a:moveTo>
                <a:cubicBezTo>
                  <a:pt x="63538" y="9722"/>
                  <a:pt x="63425" y="9988"/>
                  <a:pt x="63582" y="10142"/>
                </a:cubicBezTo>
                <a:cubicBezTo>
                  <a:pt x="63633" y="10193"/>
                  <a:pt x="63695" y="10216"/>
                  <a:pt x="63756" y="10216"/>
                </a:cubicBezTo>
                <a:cubicBezTo>
                  <a:pt x="63882" y="10216"/>
                  <a:pt x="64002" y="10117"/>
                  <a:pt x="64002" y="9969"/>
                </a:cubicBezTo>
                <a:cubicBezTo>
                  <a:pt x="64002" y="9832"/>
                  <a:pt x="63892" y="9722"/>
                  <a:pt x="63757" y="9722"/>
                </a:cubicBezTo>
                <a:close/>
                <a:moveTo>
                  <a:pt x="64976" y="9722"/>
                </a:moveTo>
                <a:cubicBezTo>
                  <a:pt x="64757" y="9722"/>
                  <a:pt x="64647" y="9988"/>
                  <a:pt x="64801" y="10142"/>
                </a:cubicBezTo>
                <a:cubicBezTo>
                  <a:pt x="64852" y="10193"/>
                  <a:pt x="64914" y="10216"/>
                  <a:pt x="64976" y="10216"/>
                </a:cubicBezTo>
                <a:cubicBezTo>
                  <a:pt x="65103" y="10216"/>
                  <a:pt x="65224" y="10117"/>
                  <a:pt x="65224" y="9969"/>
                </a:cubicBezTo>
                <a:cubicBezTo>
                  <a:pt x="65224" y="9832"/>
                  <a:pt x="65111" y="9722"/>
                  <a:pt x="64976" y="9722"/>
                </a:cubicBezTo>
                <a:close/>
                <a:moveTo>
                  <a:pt x="66195" y="9722"/>
                </a:moveTo>
                <a:cubicBezTo>
                  <a:pt x="65976" y="9722"/>
                  <a:pt x="65866" y="9988"/>
                  <a:pt x="66020" y="10142"/>
                </a:cubicBezTo>
                <a:cubicBezTo>
                  <a:pt x="66071" y="10193"/>
                  <a:pt x="66133" y="10216"/>
                  <a:pt x="66195" y="10216"/>
                </a:cubicBezTo>
                <a:cubicBezTo>
                  <a:pt x="66322" y="10216"/>
                  <a:pt x="66443" y="10117"/>
                  <a:pt x="66443" y="9969"/>
                </a:cubicBezTo>
                <a:cubicBezTo>
                  <a:pt x="66443" y="9832"/>
                  <a:pt x="66330" y="9722"/>
                  <a:pt x="66195" y="9722"/>
                </a:cubicBezTo>
                <a:close/>
                <a:moveTo>
                  <a:pt x="10097" y="10941"/>
                </a:moveTo>
                <a:cubicBezTo>
                  <a:pt x="10025" y="10941"/>
                  <a:pt x="9956" y="10972"/>
                  <a:pt x="9912" y="11029"/>
                </a:cubicBezTo>
                <a:cubicBezTo>
                  <a:pt x="10056" y="11085"/>
                  <a:pt x="10201" y="11138"/>
                  <a:pt x="10345" y="11192"/>
                </a:cubicBezTo>
                <a:lnTo>
                  <a:pt x="10345" y="11188"/>
                </a:lnTo>
                <a:cubicBezTo>
                  <a:pt x="10345" y="11051"/>
                  <a:pt x="10235" y="10941"/>
                  <a:pt x="10097" y="10941"/>
                </a:cubicBezTo>
                <a:close/>
                <a:moveTo>
                  <a:pt x="56440" y="10941"/>
                </a:moveTo>
                <a:cubicBezTo>
                  <a:pt x="56221" y="10941"/>
                  <a:pt x="56111" y="11207"/>
                  <a:pt x="56264" y="11361"/>
                </a:cubicBezTo>
                <a:cubicBezTo>
                  <a:pt x="56315" y="11412"/>
                  <a:pt x="56378" y="11435"/>
                  <a:pt x="56439" y="11435"/>
                </a:cubicBezTo>
                <a:cubicBezTo>
                  <a:pt x="56566" y="11435"/>
                  <a:pt x="56687" y="11337"/>
                  <a:pt x="56687" y="11188"/>
                </a:cubicBezTo>
                <a:cubicBezTo>
                  <a:pt x="56687" y="11051"/>
                  <a:pt x="56575" y="10941"/>
                  <a:pt x="56440" y="10941"/>
                </a:cubicBezTo>
                <a:close/>
                <a:moveTo>
                  <a:pt x="57659" y="10941"/>
                </a:moveTo>
                <a:cubicBezTo>
                  <a:pt x="57440" y="10941"/>
                  <a:pt x="57330" y="11207"/>
                  <a:pt x="57483" y="11361"/>
                </a:cubicBezTo>
                <a:cubicBezTo>
                  <a:pt x="57534" y="11412"/>
                  <a:pt x="57597" y="11435"/>
                  <a:pt x="57658" y="11435"/>
                </a:cubicBezTo>
                <a:cubicBezTo>
                  <a:pt x="57785" y="11435"/>
                  <a:pt x="57907" y="11337"/>
                  <a:pt x="57907" y="11188"/>
                </a:cubicBezTo>
                <a:cubicBezTo>
                  <a:pt x="57907" y="11051"/>
                  <a:pt x="57794" y="10941"/>
                  <a:pt x="57659" y="10941"/>
                </a:cubicBezTo>
                <a:close/>
                <a:moveTo>
                  <a:pt x="58878" y="10941"/>
                </a:moveTo>
                <a:cubicBezTo>
                  <a:pt x="58659" y="10941"/>
                  <a:pt x="58549" y="11207"/>
                  <a:pt x="58703" y="11361"/>
                </a:cubicBezTo>
                <a:cubicBezTo>
                  <a:pt x="58753" y="11412"/>
                  <a:pt x="58816" y="11435"/>
                  <a:pt x="58877" y="11435"/>
                </a:cubicBezTo>
                <a:cubicBezTo>
                  <a:pt x="59004" y="11435"/>
                  <a:pt x="59126" y="11337"/>
                  <a:pt x="59126" y="11188"/>
                </a:cubicBezTo>
                <a:cubicBezTo>
                  <a:pt x="59126" y="11051"/>
                  <a:pt x="59016" y="10941"/>
                  <a:pt x="58878" y="10941"/>
                </a:cubicBezTo>
                <a:close/>
                <a:moveTo>
                  <a:pt x="60097" y="10941"/>
                </a:moveTo>
                <a:cubicBezTo>
                  <a:pt x="59878" y="10941"/>
                  <a:pt x="59768" y="11207"/>
                  <a:pt x="59925" y="11361"/>
                </a:cubicBezTo>
                <a:cubicBezTo>
                  <a:pt x="59975" y="11412"/>
                  <a:pt x="60037" y="11435"/>
                  <a:pt x="60097" y="11435"/>
                </a:cubicBezTo>
                <a:cubicBezTo>
                  <a:pt x="60223" y="11435"/>
                  <a:pt x="60345" y="11337"/>
                  <a:pt x="60345" y="11188"/>
                </a:cubicBezTo>
                <a:cubicBezTo>
                  <a:pt x="60345" y="11051"/>
                  <a:pt x="60235" y="10941"/>
                  <a:pt x="60097" y="10941"/>
                </a:cubicBezTo>
                <a:close/>
                <a:moveTo>
                  <a:pt x="61316" y="10941"/>
                </a:moveTo>
                <a:cubicBezTo>
                  <a:pt x="61097" y="10941"/>
                  <a:pt x="60987" y="11207"/>
                  <a:pt x="61144" y="11361"/>
                </a:cubicBezTo>
                <a:cubicBezTo>
                  <a:pt x="61194" y="11412"/>
                  <a:pt x="61256" y="11435"/>
                  <a:pt x="61316" y="11435"/>
                </a:cubicBezTo>
                <a:cubicBezTo>
                  <a:pt x="61442" y="11435"/>
                  <a:pt x="61564" y="11337"/>
                  <a:pt x="61564" y="11188"/>
                </a:cubicBezTo>
                <a:cubicBezTo>
                  <a:pt x="61564" y="11051"/>
                  <a:pt x="61454" y="10941"/>
                  <a:pt x="61316" y="10941"/>
                </a:cubicBezTo>
                <a:close/>
                <a:moveTo>
                  <a:pt x="62538" y="10941"/>
                </a:moveTo>
                <a:cubicBezTo>
                  <a:pt x="62316" y="10941"/>
                  <a:pt x="62206" y="11207"/>
                  <a:pt x="62363" y="11361"/>
                </a:cubicBezTo>
                <a:cubicBezTo>
                  <a:pt x="62414" y="11412"/>
                  <a:pt x="62476" y="11435"/>
                  <a:pt x="62537" y="11435"/>
                </a:cubicBezTo>
                <a:cubicBezTo>
                  <a:pt x="62663" y="11435"/>
                  <a:pt x="62783" y="11337"/>
                  <a:pt x="62783" y="11188"/>
                </a:cubicBezTo>
                <a:cubicBezTo>
                  <a:pt x="62783" y="11051"/>
                  <a:pt x="62673" y="10941"/>
                  <a:pt x="62538" y="10941"/>
                </a:cubicBezTo>
                <a:close/>
                <a:moveTo>
                  <a:pt x="63757" y="10941"/>
                </a:moveTo>
                <a:cubicBezTo>
                  <a:pt x="63538" y="10941"/>
                  <a:pt x="63425" y="11207"/>
                  <a:pt x="63582" y="11361"/>
                </a:cubicBezTo>
                <a:cubicBezTo>
                  <a:pt x="63633" y="11412"/>
                  <a:pt x="63695" y="11435"/>
                  <a:pt x="63756" y="11435"/>
                </a:cubicBezTo>
                <a:cubicBezTo>
                  <a:pt x="63882" y="11435"/>
                  <a:pt x="64002" y="11337"/>
                  <a:pt x="64002" y="11188"/>
                </a:cubicBezTo>
                <a:cubicBezTo>
                  <a:pt x="64002" y="11051"/>
                  <a:pt x="63892" y="10941"/>
                  <a:pt x="63757" y="10941"/>
                </a:cubicBezTo>
                <a:close/>
                <a:moveTo>
                  <a:pt x="64976" y="10941"/>
                </a:moveTo>
                <a:cubicBezTo>
                  <a:pt x="64757" y="10941"/>
                  <a:pt x="64647" y="11207"/>
                  <a:pt x="64801" y="11361"/>
                </a:cubicBezTo>
                <a:cubicBezTo>
                  <a:pt x="64852" y="11412"/>
                  <a:pt x="64914" y="11435"/>
                  <a:pt x="64976" y="11435"/>
                </a:cubicBezTo>
                <a:cubicBezTo>
                  <a:pt x="65103" y="11435"/>
                  <a:pt x="65224" y="11337"/>
                  <a:pt x="65224" y="11188"/>
                </a:cubicBezTo>
                <a:cubicBezTo>
                  <a:pt x="65224" y="11051"/>
                  <a:pt x="65111" y="10941"/>
                  <a:pt x="64976" y="10941"/>
                </a:cubicBezTo>
                <a:close/>
                <a:moveTo>
                  <a:pt x="66195" y="10941"/>
                </a:moveTo>
                <a:cubicBezTo>
                  <a:pt x="65976" y="10941"/>
                  <a:pt x="65866" y="11207"/>
                  <a:pt x="66020" y="11361"/>
                </a:cubicBezTo>
                <a:cubicBezTo>
                  <a:pt x="66071" y="11412"/>
                  <a:pt x="66133" y="11435"/>
                  <a:pt x="66195" y="11435"/>
                </a:cubicBezTo>
                <a:cubicBezTo>
                  <a:pt x="66322" y="11435"/>
                  <a:pt x="66443" y="11337"/>
                  <a:pt x="66443" y="11188"/>
                </a:cubicBezTo>
                <a:cubicBezTo>
                  <a:pt x="66443" y="11051"/>
                  <a:pt x="66330" y="10941"/>
                  <a:pt x="66195" y="10941"/>
                </a:cubicBezTo>
                <a:close/>
                <a:moveTo>
                  <a:pt x="11319" y="10941"/>
                </a:moveTo>
                <a:cubicBezTo>
                  <a:pt x="11097" y="10941"/>
                  <a:pt x="10987" y="11207"/>
                  <a:pt x="11144" y="11364"/>
                </a:cubicBezTo>
                <a:cubicBezTo>
                  <a:pt x="11193" y="11413"/>
                  <a:pt x="11254" y="11436"/>
                  <a:pt x="11315" y="11436"/>
                </a:cubicBezTo>
                <a:cubicBezTo>
                  <a:pt x="11441" y="11436"/>
                  <a:pt x="11564" y="11337"/>
                  <a:pt x="11564" y="11188"/>
                </a:cubicBezTo>
                <a:cubicBezTo>
                  <a:pt x="11564" y="11051"/>
                  <a:pt x="11454" y="10941"/>
                  <a:pt x="11319" y="10941"/>
                </a:cubicBezTo>
                <a:close/>
                <a:moveTo>
                  <a:pt x="12538" y="10941"/>
                </a:moveTo>
                <a:cubicBezTo>
                  <a:pt x="12316" y="10941"/>
                  <a:pt x="12206" y="11207"/>
                  <a:pt x="12363" y="11364"/>
                </a:cubicBezTo>
                <a:cubicBezTo>
                  <a:pt x="12413" y="11413"/>
                  <a:pt x="12475" y="11436"/>
                  <a:pt x="12535" y="11436"/>
                </a:cubicBezTo>
                <a:cubicBezTo>
                  <a:pt x="12662" y="11436"/>
                  <a:pt x="12783" y="11337"/>
                  <a:pt x="12783" y="11188"/>
                </a:cubicBezTo>
                <a:cubicBezTo>
                  <a:pt x="12783" y="11051"/>
                  <a:pt x="12673" y="10941"/>
                  <a:pt x="12538" y="10941"/>
                </a:cubicBezTo>
                <a:close/>
                <a:moveTo>
                  <a:pt x="13757" y="10941"/>
                </a:moveTo>
                <a:cubicBezTo>
                  <a:pt x="13538" y="10941"/>
                  <a:pt x="13425" y="11207"/>
                  <a:pt x="13582" y="11364"/>
                </a:cubicBezTo>
                <a:cubicBezTo>
                  <a:pt x="13632" y="11413"/>
                  <a:pt x="13694" y="11436"/>
                  <a:pt x="13755" y="11436"/>
                </a:cubicBezTo>
                <a:cubicBezTo>
                  <a:pt x="13883" y="11436"/>
                  <a:pt x="14005" y="11337"/>
                  <a:pt x="14005" y="11188"/>
                </a:cubicBezTo>
                <a:cubicBezTo>
                  <a:pt x="14005" y="11051"/>
                  <a:pt x="13892" y="10941"/>
                  <a:pt x="13757" y="10941"/>
                </a:cubicBezTo>
                <a:close/>
                <a:moveTo>
                  <a:pt x="14976" y="10941"/>
                </a:moveTo>
                <a:cubicBezTo>
                  <a:pt x="14757" y="10941"/>
                  <a:pt x="14647" y="11207"/>
                  <a:pt x="14801" y="11364"/>
                </a:cubicBezTo>
                <a:cubicBezTo>
                  <a:pt x="14851" y="11413"/>
                  <a:pt x="14913" y="11436"/>
                  <a:pt x="14974" y="11436"/>
                </a:cubicBezTo>
                <a:cubicBezTo>
                  <a:pt x="15102" y="11436"/>
                  <a:pt x="15224" y="11337"/>
                  <a:pt x="15224" y="11188"/>
                </a:cubicBezTo>
                <a:cubicBezTo>
                  <a:pt x="15224" y="11051"/>
                  <a:pt x="15111" y="10941"/>
                  <a:pt x="14976" y="10941"/>
                </a:cubicBezTo>
                <a:close/>
                <a:moveTo>
                  <a:pt x="16196" y="10941"/>
                </a:moveTo>
                <a:cubicBezTo>
                  <a:pt x="15976" y="10941"/>
                  <a:pt x="15866" y="11207"/>
                  <a:pt x="16020" y="11364"/>
                </a:cubicBezTo>
                <a:cubicBezTo>
                  <a:pt x="16070" y="11413"/>
                  <a:pt x="16132" y="11436"/>
                  <a:pt x="16193" y="11436"/>
                </a:cubicBezTo>
                <a:cubicBezTo>
                  <a:pt x="16321" y="11436"/>
                  <a:pt x="16443" y="11337"/>
                  <a:pt x="16443" y="11188"/>
                </a:cubicBezTo>
                <a:cubicBezTo>
                  <a:pt x="16443" y="11051"/>
                  <a:pt x="16333" y="10941"/>
                  <a:pt x="16196" y="10941"/>
                </a:cubicBezTo>
                <a:close/>
                <a:moveTo>
                  <a:pt x="17415" y="10941"/>
                </a:moveTo>
                <a:cubicBezTo>
                  <a:pt x="17195" y="10941"/>
                  <a:pt x="17086" y="11207"/>
                  <a:pt x="17242" y="11364"/>
                </a:cubicBezTo>
                <a:cubicBezTo>
                  <a:pt x="17292" y="11413"/>
                  <a:pt x="17353" y="11436"/>
                  <a:pt x="17413" y="11436"/>
                </a:cubicBezTo>
                <a:cubicBezTo>
                  <a:pt x="17540" y="11436"/>
                  <a:pt x="17662" y="11337"/>
                  <a:pt x="17662" y="11188"/>
                </a:cubicBezTo>
                <a:cubicBezTo>
                  <a:pt x="17662" y="11051"/>
                  <a:pt x="17552" y="10941"/>
                  <a:pt x="17415" y="10941"/>
                </a:cubicBezTo>
                <a:close/>
                <a:moveTo>
                  <a:pt x="18634" y="10941"/>
                </a:moveTo>
                <a:cubicBezTo>
                  <a:pt x="18414" y="10941"/>
                  <a:pt x="18305" y="11207"/>
                  <a:pt x="18461" y="11364"/>
                </a:cubicBezTo>
                <a:cubicBezTo>
                  <a:pt x="18511" y="11413"/>
                  <a:pt x="18572" y="11436"/>
                  <a:pt x="18632" y="11436"/>
                </a:cubicBezTo>
                <a:cubicBezTo>
                  <a:pt x="18759" y="11436"/>
                  <a:pt x="18881" y="11337"/>
                  <a:pt x="18881" y="11188"/>
                </a:cubicBezTo>
                <a:cubicBezTo>
                  <a:pt x="18881" y="11051"/>
                  <a:pt x="18772" y="10941"/>
                  <a:pt x="18634" y="10941"/>
                </a:cubicBezTo>
                <a:close/>
                <a:moveTo>
                  <a:pt x="19856" y="10941"/>
                </a:moveTo>
                <a:cubicBezTo>
                  <a:pt x="19633" y="10941"/>
                  <a:pt x="19524" y="11207"/>
                  <a:pt x="19680" y="11364"/>
                </a:cubicBezTo>
                <a:cubicBezTo>
                  <a:pt x="19730" y="11413"/>
                  <a:pt x="19791" y="11436"/>
                  <a:pt x="19851" y="11436"/>
                </a:cubicBezTo>
                <a:cubicBezTo>
                  <a:pt x="19978" y="11436"/>
                  <a:pt x="20100" y="11337"/>
                  <a:pt x="20100" y="11188"/>
                </a:cubicBezTo>
                <a:cubicBezTo>
                  <a:pt x="20100" y="11051"/>
                  <a:pt x="19991" y="10941"/>
                  <a:pt x="19856" y="10941"/>
                </a:cubicBezTo>
                <a:close/>
                <a:moveTo>
                  <a:pt x="21075" y="10941"/>
                </a:moveTo>
                <a:cubicBezTo>
                  <a:pt x="20852" y="10941"/>
                  <a:pt x="20743" y="11207"/>
                  <a:pt x="20899" y="11364"/>
                </a:cubicBezTo>
                <a:cubicBezTo>
                  <a:pt x="20950" y="11413"/>
                  <a:pt x="21011" y="11436"/>
                  <a:pt x="21071" y="11436"/>
                </a:cubicBezTo>
                <a:cubicBezTo>
                  <a:pt x="21198" y="11436"/>
                  <a:pt x="21319" y="11337"/>
                  <a:pt x="21319" y="11188"/>
                </a:cubicBezTo>
                <a:cubicBezTo>
                  <a:pt x="21319" y="11051"/>
                  <a:pt x="21210" y="10941"/>
                  <a:pt x="21075" y="10941"/>
                </a:cubicBezTo>
                <a:close/>
                <a:moveTo>
                  <a:pt x="22294" y="10941"/>
                </a:moveTo>
                <a:cubicBezTo>
                  <a:pt x="22075" y="10941"/>
                  <a:pt x="21965" y="11207"/>
                  <a:pt x="22118" y="11364"/>
                </a:cubicBezTo>
                <a:cubicBezTo>
                  <a:pt x="22169" y="11413"/>
                  <a:pt x="22231" y="11436"/>
                  <a:pt x="22291" y="11436"/>
                </a:cubicBezTo>
                <a:cubicBezTo>
                  <a:pt x="22419" y="11436"/>
                  <a:pt x="22541" y="11337"/>
                  <a:pt x="22541" y="11188"/>
                </a:cubicBezTo>
                <a:cubicBezTo>
                  <a:pt x="22541" y="11051"/>
                  <a:pt x="22429" y="10941"/>
                  <a:pt x="22294" y="10941"/>
                </a:cubicBezTo>
                <a:close/>
                <a:moveTo>
                  <a:pt x="14976" y="12160"/>
                </a:moveTo>
                <a:cubicBezTo>
                  <a:pt x="14917" y="12160"/>
                  <a:pt x="14861" y="12182"/>
                  <a:pt x="14814" y="12223"/>
                </a:cubicBezTo>
                <a:cubicBezTo>
                  <a:pt x="14933" y="12235"/>
                  <a:pt x="15052" y="12248"/>
                  <a:pt x="15171" y="12257"/>
                </a:cubicBezTo>
                <a:cubicBezTo>
                  <a:pt x="15124" y="12198"/>
                  <a:pt x="15052" y="12160"/>
                  <a:pt x="14976" y="12160"/>
                </a:cubicBezTo>
                <a:close/>
                <a:moveTo>
                  <a:pt x="18634" y="12160"/>
                </a:moveTo>
                <a:cubicBezTo>
                  <a:pt x="18546" y="12160"/>
                  <a:pt x="18464" y="12207"/>
                  <a:pt x="18421" y="12285"/>
                </a:cubicBezTo>
                <a:cubicBezTo>
                  <a:pt x="18555" y="12273"/>
                  <a:pt x="18690" y="12263"/>
                  <a:pt x="18825" y="12248"/>
                </a:cubicBezTo>
                <a:cubicBezTo>
                  <a:pt x="18778" y="12191"/>
                  <a:pt x="18709" y="12160"/>
                  <a:pt x="18634" y="12160"/>
                </a:cubicBezTo>
                <a:close/>
                <a:moveTo>
                  <a:pt x="16196" y="12160"/>
                </a:moveTo>
                <a:cubicBezTo>
                  <a:pt x="16095" y="12160"/>
                  <a:pt x="16004" y="12223"/>
                  <a:pt x="15967" y="12314"/>
                </a:cubicBezTo>
                <a:cubicBezTo>
                  <a:pt x="16123" y="12323"/>
                  <a:pt x="16277" y="12329"/>
                  <a:pt x="16431" y="12332"/>
                </a:cubicBezTo>
                <a:cubicBezTo>
                  <a:pt x="16399" y="12232"/>
                  <a:pt x="16302" y="12160"/>
                  <a:pt x="16196" y="12160"/>
                </a:cubicBezTo>
                <a:close/>
                <a:moveTo>
                  <a:pt x="17415" y="12160"/>
                </a:moveTo>
                <a:cubicBezTo>
                  <a:pt x="17305" y="12160"/>
                  <a:pt x="17208" y="12235"/>
                  <a:pt x="17180" y="12339"/>
                </a:cubicBezTo>
                <a:cubicBezTo>
                  <a:pt x="17336" y="12339"/>
                  <a:pt x="17493" y="12335"/>
                  <a:pt x="17650" y="12329"/>
                </a:cubicBezTo>
                <a:cubicBezTo>
                  <a:pt x="17615" y="12229"/>
                  <a:pt x="17521" y="12160"/>
                  <a:pt x="17415" y="12160"/>
                </a:cubicBezTo>
                <a:close/>
                <a:moveTo>
                  <a:pt x="56440" y="12160"/>
                </a:moveTo>
                <a:cubicBezTo>
                  <a:pt x="56365" y="12160"/>
                  <a:pt x="56293" y="12194"/>
                  <a:pt x="56246" y="12254"/>
                </a:cubicBezTo>
                <a:cubicBezTo>
                  <a:pt x="56327" y="12389"/>
                  <a:pt x="56412" y="12520"/>
                  <a:pt x="56503" y="12646"/>
                </a:cubicBezTo>
                <a:cubicBezTo>
                  <a:pt x="56781" y="12574"/>
                  <a:pt x="56728" y="12160"/>
                  <a:pt x="56440" y="12160"/>
                </a:cubicBezTo>
                <a:close/>
                <a:moveTo>
                  <a:pt x="60097" y="12160"/>
                </a:moveTo>
                <a:cubicBezTo>
                  <a:pt x="59878" y="12160"/>
                  <a:pt x="59768" y="12426"/>
                  <a:pt x="59925" y="12580"/>
                </a:cubicBezTo>
                <a:cubicBezTo>
                  <a:pt x="59975" y="12631"/>
                  <a:pt x="60037" y="12654"/>
                  <a:pt x="60097" y="12654"/>
                </a:cubicBezTo>
                <a:cubicBezTo>
                  <a:pt x="60223" y="12654"/>
                  <a:pt x="60345" y="12556"/>
                  <a:pt x="60345" y="12408"/>
                </a:cubicBezTo>
                <a:cubicBezTo>
                  <a:pt x="60345" y="12270"/>
                  <a:pt x="60235" y="12160"/>
                  <a:pt x="60097" y="12160"/>
                </a:cubicBezTo>
                <a:close/>
                <a:moveTo>
                  <a:pt x="62538" y="12160"/>
                </a:moveTo>
                <a:cubicBezTo>
                  <a:pt x="62316" y="12160"/>
                  <a:pt x="62206" y="12426"/>
                  <a:pt x="62363" y="12580"/>
                </a:cubicBezTo>
                <a:cubicBezTo>
                  <a:pt x="62414" y="12631"/>
                  <a:pt x="62476" y="12654"/>
                  <a:pt x="62537" y="12654"/>
                </a:cubicBezTo>
                <a:cubicBezTo>
                  <a:pt x="62663" y="12654"/>
                  <a:pt x="62783" y="12556"/>
                  <a:pt x="62783" y="12408"/>
                </a:cubicBezTo>
                <a:cubicBezTo>
                  <a:pt x="62783" y="12270"/>
                  <a:pt x="62673" y="12160"/>
                  <a:pt x="62538" y="12160"/>
                </a:cubicBezTo>
                <a:close/>
                <a:moveTo>
                  <a:pt x="64976" y="12160"/>
                </a:moveTo>
                <a:cubicBezTo>
                  <a:pt x="64757" y="12160"/>
                  <a:pt x="64647" y="12426"/>
                  <a:pt x="64801" y="12580"/>
                </a:cubicBezTo>
                <a:cubicBezTo>
                  <a:pt x="64852" y="12631"/>
                  <a:pt x="64914" y="12654"/>
                  <a:pt x="64976" y="12654"/>
                </a:cubicBezTo>
                <a:cubicBezTo>
                  <a:pt x="65103" y="12654"/>
                  <a:pt x="65224" y="12556"/>
                  <a:pt x="65224" y="12408"/>
                </a:cubicBezTo>
                <a:cubicBezTo>
                  <a:pt x="65224" y="12270"/>
                  <a:pt x="65111" y="12160"/>
                  <a:pt x="64976" y="12160"/>
                </a:cubicBezTo>
                <a:close/>
                <a:moveTo>
                  <a:pt x="57659" y="12160"/>
                </a:moveTo>
                <a:cubicBezTo>
                  <a:pt x="57440" y="12160"/>
                  <a:pt x="57330" y="12426"/>
                  <a:pt x="57483" y="12583"/>
                </a:cubicBezTo>
                <a:cubicBezTo>
                  <a:pt x="57534" y="12632"/>
                  <a:pt x="57596" y="12655"/>
                  <a:pt x="57656" y="12655"/>
                </a:cubicBezTo>
                <a:cubicBezTo>
                  <a:pt x="57784" y="12655"/>
                  <a:pt x="57907" y="12556"/>
                  <a:pt x="57907" y="12408"/>
                </a:cubicBezTo>
                <a:cubicBezTo>
                  <a:pt x="57907" y="12270"/>
                  <a:pt x="57794" y="12160"/>
                  <a:pt x="57659" y="12160"/>
                </a:cubicBezTo>
                <a:close/>
                <a:moveTo>
                  <a:pt x="58878" y="12160"/>
                </a:moveTo>
                <a:cubicBezTo>
                  <a:pt x="58659" y="12160"/>
                  <a:pt x="58549" y="12426"/>
                  <a:pt x="58703" y="12583"/>
                </a:cubicBezTo>
                <a:cubicBezTo>
                  <a:pt x="58753" y="12632"/>
                  <a:pt x="58815" y="12655"/>
                  <a:pt x="58875" y="12655"/>
                </a:cubicBezTo>
                <a:cubicBezTo>
                  <a:pt x="59003" y="12655"/>
                  <a:pt x="59126" y="12556"/>
                  <a:pt x="59126" y="12408"/>
                </a:cubicBezTo>
                <a:cubicBezTo>
                  <a:pt x="59126" y="12270"/>
                  <a:pt x="59016" y="12160"/>
                  <a:pt x="58878" y="12160"/>
                </a:cubicBezTo>
                <a:close/>
                <a:moveTo>
                  <a:pt x="61316" y="12160"/>
                </a:moveTo>
                <a:cubicBezTo>
                  <a:pt x="61097" y="12160"/>
                  <a:pt x="60987" y="12426"/>
                  <a:pt x="61144" y="12583"/>
                </a:cubicBezTo>
                <a:cubicBezTo>
                  <a:pt x="61193" y="12632"/>
                  <a:pt x="61254" y="12655"/>
                  <a:pt x="61314" y="12655"/>
                </a:cubicBezTo>
                <a:cubicBezTo>
                  <a:pt x="61441" y="12655"/>
                  <a:pt x="61564" y="12556"/>
                  <a:pt x="61564" y="12408"/>
                </a:cubicBezTo>
                <a:cubicBezTo>
                  <a:pt x="61564" y="12270"/>
                  <a:pt x="61454" y="12160"/>
                  <a:pt x="61316" y="12160"/>
                </a:cubicBezTo>
                <a:close/>
                <a:moveTo>
                  <a:pt x="63757" y="12160"/>
                </a:moveTo>
                <a:cubicBezTo>
                  <a:pt x="63538" y="12160"/>
                  <a:pt x="63425" y="12426"/>
                  <a:pt x="63582" y="12583"/>
                </a:cubicBezTo>
                <a:cubicBezTo>
                  <a:pt x="63632" y="12632"/>
                  <a:pt x="63694" y="12655"/>
                  <a:pt x="63755" y="12655"/>
                </a:cubicBezTo>
                <a:cubicBezTo>
                  <a:pt x="63882" y="12655"/>
                  <a:pt x="64004" y="12556"/>
                  <a:pt x="64002" y="12408"/>
                </a:cubicBezTo>
                <a:cubicBezTo>
                  <a:pt x="64002" y="12270"/>
                  <a:pt x="63892" y="12160"/>
                  <a:pt x="63757" y="12160"/>
                </a:cubicBezTo>
                <a:close/>
                <a:moveTo>
                  <a:pt x="66195" y="12160"/>
                </a:moveTo>
                <a:cubicBezTo>
                  <a:pt x="65976" y="12160"/>
                  <a:pt x="65866" y="12426"/>
                  <a:pt x="66020" y="12583"/>
                </a:cubicBezTo>
                <a:cubicBezTo>
                  <a:pt x="66070" y="12632"/>
                  <a:pt x="66132" y="12655"/>
                  <a:pt x="66193" y="12655"/>
                </a:cubicBezTo>
                <a:cubicBezTo>
                  <a:pt x="66321" y="12655"/>
                  <a:pt x="66443" y="12556"/>
                  <a:pt x="66443" y="12408"/>
                </a:cubicBezTo>
                <a:cubicBezTo>
                  <a:pt x="66443" y="12270"/>
                  <a:pt x="66330" y="12160"/>
                  <a:pt x="66195" y="12160"/>
                </a:cubicBezTo>
                <a:close/>
                <a:moveTo>
                  <a:pt x="66155" y="13382"/>
                </a:moveTo>
                <a:lnTo>
                  <a:pt x="66155" y="13382"/>
                </a:lnTo>
                <a:cubicBezTo>
                  <a:pt x="66036" y="13404"/>
                  <a:pt x="65948" y="13508"/>
                  <a:pt x="65948" y="13627"/>
                </a:cubicBezTo>
                <a:cubicBezTo>
                  <a:pt x="65948" y="13655"/>
                  <a:pt x="65954" y="13683"/>
                  <a:pt x="65964" y="13711"/>
                </a:cubicBezTo>
                <a:cubicBezTo>
                  <a:pt x="66029" y="13605"/>
                  <a:pt x="66092" y="13498"/>
                  <a:pt x="66155" y="13382"/>
                </a:cubicBezTo>
                <a:close/>
                <a:moveTo>
                  <a:pt x="57659" y="13379"/>
                </a:moveTo>
                <a:cubicBezTo>
                  <a:pt x="57521" y="13379"/>
                  <a:pt x="57411" y="13492"/>
                  <a:pt x="57411" y="13627"/>
                </a:cubicBezTo>
                <a:cubicBezTo>
                  <a:pt x="57411" y="13633"/>
                  <a:pt x="57411" y="13636"/>
                  <a:pt x="57415" y="13642"/>
                </a:cubicBezTo>
                <a:cubicBezTo>
                  <a:pt x="57505" y="13721"/>
                  <a:pt x="57599" y="13799"/>
                  <a:pt x="57697" y="13871"/>
                </a:cubicBezTo>
                <a:cubicBezTo>
                  <a:pt x="57825" y="13849"/>
                  <a:pt x="57916" y="13736"/>
                  <a:pt x="57903" y="13608"/>
                </a:cubicBezTo>
                <a:cubicBezTo>
                  <a:pt x="57894" y="13479"/>
                  <a:pt x="57787" y="13379"/>
                  <a:pt x="57659" y="13379"/>
                </a:cubicBezTo>
                <a:close/>
                <a:moveTo>
                  <a:pt x="58878" y="13379"/>
                </a:moveTo>
                <a:cubicBezTo>
                  <a:pt x="58659" y="13379"/>
                  <a:pt x="58549" y="13645"/>
                  <a:pt x="58703" y="13802"/>
                </a:cubicBezTo>
                <a:cubicBezTo>
                  <a:pt x="58753" y="13852"/>
                  <a:pt x="58815" y="13874"/>
                  <a:pt x="58875" y="13874"/>
                </a:cubicBezTo>
                <a:cubicBezTo>
                  <a:pt x="59003" y="13874"/>
                  <a:pt x="59126" y="13775"/>
                  <a:pt x="59126" y="13627"/>
                </a:cubicBezTo>
                <a:cubicBezTo>
                  <a:pt x="59126" y="13492"/>
                  <a:pt x="59016" y="13379"/>
                  <a:pt x="58878" y="13379"/>
                </a:cubicBezTo>
                <a:close/>
                <a:moveTo>
                  <a:pt x="60097" y="13379"/>
                </a:moveTo>
                <a:cubicBezTo>
                  <a:pt x="59878" y="13379"/>
                  <a:pt x="59768" y="13645"/>
                  <a:pt x="59925" y="13802"/>
                </a:cubicBezTo>
                <a:cubicBezTo>
                  <a:pt x="59974" y="13852"/>
                  <a:pt x="60035" y="13874"/>
                  <a:pt x="60095" y="13874"/>
                </a:cubicBezTo>
                <a:cubicBezTo>
                  <a:pt x="60222" y="13874"/>
                  <a:pt x="60345" y="13775"/>
                  <a:pt x="60345" y="13627"/>
                </a:cubicBezTo>
                <a:cubicBezTo>
                  <a:pt x="60345" y="13492"/>
                  <a:pt x="60235" y="13379"/>
                  <a:pt x="60097" y="13379"/>
                </a:cubicBezTo>
                <a:close/>
                <a:moveTo>
                  <a:pt x="61316" y="13379"/>
                </a:moveTo>
                <a:cubicBezTo>
                  <a:pt x="61097" y="13379"/>
                  <a:pt x="60987" y="13645"/>
                  <a:pt x="61144" y="13802"/>
                </a:cubicBezTo>
                <a:cubicBezTo>
                  <a:pt x="61193" y="13852"/>
                  <a:pt x="61254" y="13874"/>
                  <a:pt x="61314" y="13874"/>
                </a:cubicBezTo>
                <a:cubicBezTo>
                  <a:pt x="61441" y="13874"/>
                  <a:pt x="61564" y="13775"/>
                  <a:pt x="61564" y="13627"/>
                </a:cubicBezTo>
                <a:cubicBezTo>
                  <a:pt x="61564" y="13492"/>
                  <a:pt x="61454" y="13379"/>
                  <a:pt x="61316" y="13379"/>
                </a:cubicBezTo>
                <a:close/>
                <a:moveTo>
                  <a:pt x="62538" y="13379"/>
                </a:moveTo>
                <a:cubicBezTo>
                  <a:pt x="62316" y="13379"/>
                  <a:pt x="62206" y="13645"/>
                  <a:pt x="62363" y="13802"/>
                </a:cubicBezTo>
                <a:cubicBezTo>
                  <a:pt x="62413" y="13852"/>
                  <a:pt x="62475" y="13874"/>
                  <a:pt x="62535" y="13874"/>
                </a:cubicBezTo>
                <a:cubicBezTo>
                  <a:pt x="62662" y="13874"/>
                  <a:pt x="62783" y="13775"/>
                  <a:pt x="62783" y="13627"/>
                </a:cubicBezTo>
                <a:cubicBezTo>
                  <a:pt x="62783" y="13492"/>
                  <a:pt x="62673" y="13379"/>
                  <a:pt x="62538" y="13379"/>
                </a:cubicBezTo>
                <a:close/>
                <a:moveTo>
                  <a:pt x="63757" y="13379"/>
                </a:moveTo>
                <a:cubicBezTo>
                  <a:pt x="63538" y="13379"/>
                  <a:pt x="63425" y="13645"/>
                  <a:pt x="63582" y="13802"/>
                </a:cubicBezTo>
                <a:cubicBezTo>
                  <a:pt x="63632" y="13852"/>
                  <a:pt x="63694" y="13874"/>
                  <a:pt x="63754" y="13874"/>
                </a:cubicBezTo>
                <a:cubicBezTo>
                  <a:pt x="63881" y="13874"/>
                  <a:pt x="64002" y="13775"/>
                  <a:pt x="64002" y="13627"/>
                </a:cubicBezTo>
                <a:cubicBezTo>
                  <a:pt x="64002" y="13492"/>
                  <a:pt x="63892" y="13379"/>
                  <a:pt x="63757" y="13379"/>
                </a:cubicBezTo>
                <a:close/>
                <a:moveTo>
                  <a:pt x="64976" y="13379"/>
                </a:moveTo>
                <a:cubicBezTo>
                  <a:pt x="64757" y="13379"/>
                  <a:pt x="64647" y="13645"/>
                  <a:pt x="64801" y="13802"/>
                </a:cubicBezTo>
                <a:cubicBezTo>
                  <a:pt x="64851" y="13852"/>
                  <a:pt x="64913" y="13874"/>
                  <a:pt x="64974" y="13874"/>
                </a:cubicBezTo>
                <a:cubicBezTo>
                  <a:pt x="65101" y="13874"/>
                  <a:pt x="65224" y="13775"/>
                  <a:pt x="65224" y="13627"/>
                </a:cubicBezTo>
                <a:cubicBezTo>
                  <a:pt x="65224" y="13492"/>
                  <a:pt x="65111" y="13379"/>
                  <a:pt x="64976" y="13379"/>
                </a:cubicBezTo>
                <a:close/>
                <a:moveTo>
                  <a:pt x="64977" y="14600"/>
                </a:moveTo>
                <a:cubicBezTo>
                  <a:pt x="64850" y="14600"/>
                  <a:pt x="64729" y="14698"/>
                  <a:pt x="64729" y="14846"/>
                </a:cubicBezTo>
                <a:cubicBezTo>
                  <a:pt x="64729" y="14877"/>
                  <a:pt x="64735" y="14905"/>
                  <a:pt x="64744" y="14933"/>
                </a:cubicBezTo>
                <a:cubicBezTo>
                  <a:pt x="64889" y="14861"/>
                  <a:pt x="65027" y="14774"/>
                  <a:pt x="65152" y="14673"/>
                </a:cubicBezTo>
                <a:cubicBezTo>
                  <a:pt x="65101" y="14622"/>
                  <a:pt x="65038" y="14600"/>
                  <a:pt x="64977" y="14600"/>
                </a:cubicBezTo>
                <a:close/>
                <a:moveTo>
                  <a:pt x="60097" y="14598"/>
                </a:moveTo>
                <a:cubicBezTo>
                  <a:pt x="59922" y="14598"/>
                  <a:pt x="59802" y="14783"/>
                  <a:pt x="59871" y="14943"/>
                </a:cubicBezTo>
                <a:cubicBezTo>
                  <a:pt x="59994" y="14980"/>
                  <a:pt x="60119" y="15015"/>
                  <a:pt x="60241" y="15046"/>
                </a:cubicBezTo>
                <a:cubicBezTo>
                  <a:pt x="60435" y="14906"/>
                  <a:pt x="60339" y="14601"/>
                  <a:pt x="60101" y="14601"/>
                </a:cubicBezTo>
                <a:cubicBezTo>
                  <a:pt x="60099" y="14601"/>
                  <a:pt x="60098" y="14601"/>
                  <a:pt x="60097" y="14601"/>
                </a:cubicBezTo>
                <a:lnTo>
                  <a:pt x="60097" y="14598"/>
                </a:lnTo>
                <a:close/>
                <a:moveTo>
                  <a:pt x="61316" y="14598"/>
                </a:moveTo>
                <a:cubicBezTo>
                  <a:pt x="61097" y="14598"/>
                  <a:pt x="60987" y="14864"/>
                  <a:pt x="61144" y="15021"/>
                </a:cubicBezTo>
                <a:cubicBezTo>
                  <a:pt x="61193" y="15072"/>
                  <a:pt x="61254" y="15094"/>
                  <a:pt x="61315" y="15094"/>
                </a:cubicBezTo>
                <a:cubicBezTo>
                  <a:pt x="61441" y="15094"/>
                  <a:pt x="61564" y="14994"/>
                  <a:pt x="61564" y="14846"/>
                </a:cubicBezTo>
                <a:cubicBezTo>
                  <a:pt x="61564" y="14711"/>
                  <a:pt x="61454" y="14601"/>
                  <a:pt x="61316" y="14601"/>
                </a:cubicBezTo>
                <a:lnTo>
                  <a:pt x="61316" y="14598"/>
                </a:lnTo>
                <a:close/>
                <a:moveTo>
                  <a:pt x="62538" y="14598"/>
                </a:moveTo>
                <a:cubicBezTo>
                  <a:pt x="62316" y="14598"/>
                  <a:pt x="62206" y="14864"/>
                  <a:pt x="62363" y="15021"/>
                </a:cubicBezTo>
                <a:cubicBezTo>
                  <a:pt x="62413" y="15072"/>
                  <a:pt x="62475" y="15094"/>
                  <a:pt x="62535" y="15094"/>
                </a:cubicBezTo>
                <a:cubicBezTo>
                  <a:pt x="62662" y="15094"/>
                  <a:pt x="62783" y="14994"/>
                  <a:pt x="62783" y="14846"/>
                </a:cubicBezTo>
                <a:cubicBezTo>
                  <a:pt x="62783" y="14711"/>
                  <a:pt x="62673" y="14601"/>
                  <a:pt x="62538" y="14601"/>
                </a:cubicBezTo>
                <a:lnTo>
                  <a:pt x="62538" y="14598"/>
                </a:lnTo>
                <a:close/>
                <a:moveTo>
                  <a:pt x="63757" y="14598"/>
                </a:moveTo>
                <a:cubicBezTo>
                  <a:pt x="63538" y="14598"/>
                  <a:pt x="63425" y="14864"/>
                  <a:pt x="63582" y="15021"/>
                </a:cubicBezTo>
                <a:cubicBezTo>
                  <a:pt x="63632" y="15072"/>
                  <a:pt x="63694" y="15094"/>
                  <a:pt x="63754" y="15094"/>
                </a:cubicBezTo>
                <a:cubicBezTo>
                  <a:pt x="63881" y="15094"/>
                  <a:pt x="64002" y="14994"/>
                  <a:pt x="64002" y="14846"/>
                </a:cubicBezTo>
                <a:cubicBezTo>
                  <a:pt x="64002" y="14713"/>
                  <a:pt x="63895" y="14601"/>
                  <a:pt x="63763" y="14601"/>
                </a:cubicBezTo>
                <a:cubicBezTo>
                  <a:pt x="63761" y="14601"/>
                  <a:pt x="63759" y="14601"/>
                  <a:pt x="63757" y="14601"/>
                </a:cubicBezTo>
                <a:lnTo>
                  <a:pt x="63757" y="14598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14"/>
          <p:cNvSpPr/>
          <p:nvPr/>
        </p:nvSpPr>
        <p:spPr>
          <a:xfrm rot="5400000">
            <a:off x="-485617" y="2052695"/>
            <a:ext cx="1572723" cy="601503"/>
          </a:xfrm>
          <a:custGeom>
            <a:avLst/>
            <a:gdLst/>
            <a:ahLst/>
            <a:cxnLst/>
            <a:rect l="l" t="t" r="r" b="b"/>
            <a:pathLst>
              <a:path w="44094" h="16323" extrusionOk="0">
                <a:moveTo>
                  <a:pt x="9725" y="442"/>
                </a:moveTo>
                <a:cubicBezTo>
                  <a:pt x="9700" y="449"/>
                  <a:pt x="9678" y="458"/>
                  <a:pt x="9653" y="464"/>
                </a:cubicBezTo>
                <a:cubicBezTo>
                  <a:pt x="9678" y="461"/>
                  <a:pt x="9703" y="452"/>
                  <a:pt x="9725" y="442"/>
                </a:cubicBezTo>
                <a:close/>
                <a:moveTo>
                  <a:pt x="14253" y="167"/>
                </a:moveTo>
                <a:cubicBezTo>
                  <a:pt x="14219" y="320"/>
                  <a:pt x="14335" y="467"/>
                  <a:pt x="14495" y="467"/>
                </a:cubicBezTo>
                <a:cubicBezTo>
                  <a:pt x="14604" y="467"/>
                  <a:pt x="14701" y="392"/>
                  <a:pt x="14733" y="289"/>
                </a:cubicBezTo>
                <a:cubicBezTo>
                  <a:pt x="14573" y="242"/>
                  <a:pt x="14413" y="201"/>
                  <a:pt x="14253" y="167"/>
                </a:cubicBezTo>
                <a:close/>
                <a:moveTo>
                  <a:pt x="12163" y="0"/>
                </a:moveTo>
                <a:lnTo>
                  <a:pt x="12163" y="0"/>
                </a:lnTo>
                <a:cubicBezTo>
                  <a:pt x="12082" y="4"/>
                  <a:pt x="12003" y="7"/>
                  <a:pt x="11922" y="13"/>
                </a:cubicBezTo>
                <a:cubicBezTo>
                  <a:pt x="11714" y="148"/>
                  <a:pt x="11813" y="468"/>
                  <a:pt x="12052" y="468"/>
                </a:cubicBezTo>
                <a:cubicBezTo>
                  <a:pt x="12058" y="468"/>
                  <a:pt x="12063" y="468"/>
                  <a:pt x="12069" y="467"/>
                </a:cubicBezTo>
                <a:cubicBezTo>
                  <a:pt x="12323" y="452"/>
                  <a:pt x="12392" y="110"/>
                  <a:pt x="12163" y="0"/>
                </a:cubicBezTo>
                <a:close/>
                <a:moveTo>
                  <a:pt x="13147" y="10"/>
                </a:moveTo>
                <a:cubicBezTo>
                  <a:pt x="12943" y="132"/>
                  <a:pt x="13015" y="445"/>
                  <a:pt x="13254" y="467"/>
                </a:cubicBezTo>
                <a:cubicBezTo>
                  <a:pt x="13262" y="468"/>
                  <a:pt x="13270" y="469"/>
                  <a:pt x="13278" y="469"/>
                </a:cubicBezTo>
                <a:cubicBezTo>
                  <a:pt x="13497" y="469"/>
                  <a:pt x="13611" y="189"/>
                  <a:pt x="13439" y="35"/>
                </a:cubicBezTo>
                <a:cubicBezTo>
                  <a:pt x="13341" y="26"/>
                  <a:pt x="13244" y="16"/>
                  <a:pt x="13147" y="10"/>
                </a:cubicBezTo>
                <a:close/>
                <a:moveTo>
                  <a:pt x="11060" y="120"/>
                </a:moveTo>
                <a:lnTo>
                  <a:pt x="11060" y="120"/>
                </a:lnTo>
                <a:cubicBezTo>
                  <a:pt x="10903" y="145"/>
                  <a:pt x="10747" y="176"/>
                  <a:pt x="10590" y="210"/>
                </a:cubicBezTo>
                <a:cubicBezTo>
                  <a:pt x="10590" y="214"/>
                  <a:pt x="10590" y="217"/>
                  <a:pt x="10590" y="220"/>
                </a:cubicBezTo>
                <a:cubicBezTo>
                  <a:pt x="10590" y="362"/>
                  <a:pt x="10704" y="469"/>
                  <a:pt x="10837" y="469"/>
                </a:cubicBezTo>
                <a:cubicBezTo>
                  <a:pt x="10854" y="469"/>
                  <a:pt x="10871" y="468"/>
                  <a:pt x="10888" y="464"/>
                </a:cubicBezTo>
                <a:cubicBezTo>
                  <a:pt x="11041" y="430"/>
                  <a:pt x="11126" y="264"/>
                  <a:pt x="11060" y="120"/>
                </a:cubicBezTo>
                <a:close/>
                <a:moveTo>
                  <a:pt x="16789" y="1241"/>
                </a:moveTo>
                <a:lnTo>
                  <a:pt x="16789" y="1241"/>
                </a:lnTo>
                <a:cubicBezTo>
                  <a:pt x="16594" y="1383"/>
                  <a:pt x="16695" y="1686"/>
                  <a:pt x="16933" y="1686"/>
                </a:cubicBezTo>
                <a:cubicBezTo>
                  <a:pt x="17042" y="1686"/>
                  <a:pt x="17136" y="1618"/>
                  <a:pt x="17168" y="1514"/>
                </a:cubicBezTo>
                <a:cubicBezTo>
                  <a:pt x="17042" y="1417"/>
                  <a:pt x="16917" y="1326"/>
                  <a:pt x="16789" y="1241"/>
                </a:cubicBezTo>
                <a:close/>
                <a:moveTo>
                  <a:pt x="7425" y="1451"/>
                </a:moveTo>
                <a:lnTo>
                  <a:pt x="7425" y="1451"/>
                </a:lnTo>
                <a:cubicBezTo>
                  <a:pt x="7306" y="1520"/>
                  <a:pt x="7187" y="1589"/>
                  <a:pt x="7071" y="1661"/>
                </a:cubicBezTo>
                <a:cubicBezTo>
                  <a:pt x="7106" y="1679"/>
                  <a:pt x="7142" y="1687"/>
                  <a:pt x="7178" y="1687"/>
                </a:cubicBezTo>
                <a:cubicBezTo>
                  <a:pt x="7303" y="1687"/>
                  <a:pt x="7417" y="1590"/>
                  <a:pt x="7425" y="1451"/>
                </a:cubicBezTo>
                <a:close/>
                <a:moveTo>
                  <a:pt x="8396" y="1194"/>
                </a:moveTo>
                <a:cubicBezTo>
                  <a:pt x="8177" y="1194"/>
                  <a:pt x="8067" y="1461"/>
                  <a:pt x="8224" y="1614"/>
                </a:cubicBezTo>
                <a:cubicBezTo>
                  <a:pt x="8274" y="1665"/>
                  <a:pt x="8335" y="1688"/>
                  <a:pt x="8396" y="1688"/>
                </a:cubicBezTo>
                <a:cubicBezTo>
                  <a:pt x="8522" y="1688"/>
                  <a:pt x="8644" y="1589"/>
                  <a:pt x="8644" y="1439"/>
                </a:cubicBezTo>
                <a:cubicBezTo>
                  <a:pt x="8644" y="1304"/>
                  <a:pt x="8534" y="1194"/>
                  <a:pt x="8396" y="1194"/>
                </a:cubicBezTo>
                <a:close/>
                <a:moveTo>
                  <a:pt x="9615" y="1194"/>
                </a:moveTo>
                <a:cubicBezTo>
                  <a:pt x="9396" y="1194"/>
                  <a:pt x="9286" y="1461"/>
                  <a:pt x="9443" y="1614"/>
                </a:cubicBezTo>
                <a:cubicBezTo>
                  <a:pt x="9493" y="1665"/>
                  <a:pt x="9554" y="1688"/>
                  <a:pt x="9615" y="1688"/>
                </a:cubicBezTo>
                <a:cubicBezTo>
                  <a:pt x="9741" y="1688"/>
                  <a:pt x="9863" y="1589"/>
                  <a:pt x="9863" y="1439"/>
                </a:cubicBezTo>
                <a:cubicBezTo>
                  <a:pt x="9863" y="1304"/>
                  <a:pt x="9753" y="1194"/>
                  <a:pt x="9615" y="1194"/>
                </a:cubicBezTo>
                <a:close/>
                <a:moveTo>
                  <a:pt x="10834" y="1194"/>
                </a:moveTo>
                <a:cubicBezTo>
                  <a:pt x="10615" y="1194"/>
                  <a:pt x="10505" y="1461"/>
                  <a:pt x="10662" y="1614"/>
                </a:cubicBezTo>
                <a:cubicBezTo>
                  <a:pt x="10712" y="1665"/>
                  <a:pt x="10773" y="1688"/>
                  <a:pt x="10834" y="1688"/>
                </a:cubicBezTo>
                <a:cubicBezTo>
                  <a:pt x="10960" y="1688"/>
                  <a:pt x="11082" y="1589"/>
                  <a:pt x="11082" y="1439"/>
                </a:cubicBezTo>
                <a:cubicBezTo>
                  <a:pt x="11082" y="1304"/>
                  <a:pt x="10972" y="1194"/>
                  <a:pt x="10834" y="1194"/>
                </a:cubicBezTo>
                <a:close/>
                <a:moveTo>
                  <a:pt x="12057" y="1194"/>
                </a:moveTo>
                <a:cubicBezTo>
                  <a:pt x="11834" y="1194"/>
                  <a:pt x="11724" y="1461"/>
                  <a:pt x="11881" y="1614"/>
                </a:cubicBezTo>
                <a:cubicBezTo>
                  <a:pt x="11932" y="1665"/>
                  <a:pt x="11994" y="1688"/>
                  <a:pt x="12055" y="1688"/>
                </a:cubicBezTo>
                <a:cubicBezTo>
                  <a:pt x="12181" y="1688"/>
                  <a:pt x="12301" y="1589"/>
                  <a:pt x="12301" y="1439"/>
                </a:cubicBezTo>
                <a:cubicBezTo>
                  <a:pt x="12301" y="1304"/>
                  <a:pt x="12191" y="1194"/>
                  <a:pt x="12057" y="1194"/>
                </a:cubicBezTo>
                <a:close/>
                <a:moveTo>
                  <a:pt x="13276" y="1194"/>
                </a:moveTo>
                <a:cubicBezTo>
                  <a:pt x="13056" y="1194"/>
                  <a:pt x="12943" y="1461"/>
                  <a:pt x="13100" y="1614"/>
                </a:cubicBezTo>
                <a:cubicBezTo>
                  <a:pt x="13151" y="1665"/>
                  <a:pt x="13213" y="1688"/>
                  <a:pt x="13274" y="1688"/>
                </a:cubicBezTo>
                <a:cubicBezTo>
                  <a:pt x="13402" y="1688"/>
                  <a:pt x="13523" y="1589"/>
                  <a:pt x="13523" y="1439"/>
                </a:cubicBezTo>
                <a:cubicBezTo>
                  <a:pt x="13520" y="1304"/>
                  <a:pt x="13410" y="1194"/>
                  <a:pt x="13276" y="1194"/>
                </a:cubicBezTo>
                <a:close/>
                <a:moveTo>
                  <a:pt x="14495" y="1194"/>
                </a:moveTo>
                <a:cubicBezTo>
                  <a:pt x="14275" y="1194"/>
                  <a:pt x="14166" y="1461"/>
                  <a:pt x="14319" y="1614"/>
                </a:cubicBezTo>
                <a:cubicBezTo>
                  <a:pt x="14370" y="1665"/>
                  <a:pt x="14432" y="1688"/>
                  <a:pt x="14493" y="1688"/>
                </a:cubicBezTo>
                <a:cubicBezTo>
                  <a:pt x="14621" y="1688"/>
                  <a:pt x="14742" y="1589"/>
                  <a:pt x="14742" y="1439"/>
                </a:cubicBezTo>
                <a:cubicBezTo>
                  <a:pt x="14742" y="1304"/>
                  <a:pt x="14629" y="1194"/>
                  <a:pt x="14495" y="1194"/>
                </a:cubicBezTo>
                <a:close/>
                <a:moveTo>
                  <a:pt x="15714" y="1194"/>
                </a:moveTo>
                <a:cubicBezTo>
                  <a:pt x="15494" y="1194"/>
                  <a:pt x="15385" y="1461"/>
                  <a:pt x="15538" y="1614"/>
                </a:cubicBezTo>
                <a:cubicBezTo>
                  <a:pt x="15589" y="1665"/>
                  <a:pt x="15651" y="1688"/>
                  <a:pt x="15712" y="1688"/>
                </a:cubicBezTo>
                <a:cubicBezTo>
                  <a:pt x="15840" y="1688"/>
                  <a:pt x="15961" y="1589"/>
                  <a:pt x="15961" y="1439"/>
                </a:cubicBezTo>
                <a:cubicBezTo>
                  <a:pt x="15961" y="1304"/>
                  <a:pt x="15852" y="1194"/>
                  <a:pt x="15714" y="1194"/>
                </a:cubicBezTo>
                <a:close/>
                <a:moveTo>
                  <a:pt x="7177" y="2414"/>
                </a:moveTo>
                <a:cubicBezTo>
                  <a:pt x="6958" y="2414"/>
                  <a:pt x="6848" y="2680"/>
                  <a:pt x="7002" y="2833"/>
                </a:cubicBezTo>
                <a:cubicBezTo>
                  <a:pt x="7053" y="2884"/>
                  <a:pt x="7115" y="2907"/>
                  <a:pt x="7176" y="2907"/>
                </a:cubicBezTo>
                <a:cubicBezTo>
                  <a:pt x="7303" y="2907"/>
                  <a:pt x="7425" y="2809"/>
                  <a:pt x="7425" y="2661"/>
                </a:cubicBezTo>
                <a:cubicBezTo>
                  <a:pt x="7425" y="2523"/>
                  <a:pt x="7312" y="2414"/>
                  <a:pt x="7177" y="2414"/>
                </a:cubicBezTo>
                <a:close/>
                <a:moveTo>
                  <a:pt x="8396" y="2414"/>
                </a:moveTo>
                <a:cubicBezTo>
                  <a:pt x="8177" y="2414"/>
                  <a:pt x="8067" y="2680"/>
                  <a:pt x="8224" y="2833"/>
                </a:cubicBezTo>
                <a:cubicBezTo>
                  <a:pt x="8274" y="2884"/>
                  <a:pt x="8336" y="2907"/>
                  <a:pt x="8396" y="2907"/>
                </a:cubicBezTo>
                <a:cubicBezTo>
                  <a:pt x="8523" y="2907"/>
                  <a:pt x="8644" y="2809"/>
                  <a:pt x="8644" y="2661"/>
                </a:cubicBezTo>
                <a:cubicBezTo>
                  <a:pt x="8644" y="2523"/>
                  <a:pt x="8534" y="2414"/>
                  <a:pt x="8396" y="2414"/>
                </a:cubicBezTo>
                <a:close/>
                <a:moveTo>
                  <a:pt x="9615" y="2414"/>
                </a:moveTo>
                <a:cubicBezTo>
                  <a:pt x="9396" y="2414"/>
                  <a:pt x="9286" y="2680"/>
                  <a:pt x="9443" y="2833"/>
                </a:cubicBezTo>
                <a:cubicBezTo>
                  <a:pt x="9493" y="2884"/>
                  <a:pt x="9555" y="2907"/>
                  <a:pt x="9615" y="2907"/>
                </a:cubicBezTo>
                <a:cubicBezTo>
                  <a:pt x="9742" y="2907"/>
                  <a:pt x="9863" y="2809"/>
                  <a:pt x="9863" y="2661"/>
                </a:cubicBezTo>
                <a:cubicBezTo>
                  <a:pt x="9863" y="2523"/>
                  <a:pt x="9753" y="2414"/>
                  <a:pt x="9615" y="2414"/>
                </a:cubicBezTo>
                <a:close/>
                <a:moveTo>
                  <a:pt x="10834" y="2414"/>
                </a:moveTo>
                <a:cubicBezTo>
                  <a:pt x="10615" y="2414"/>
                  <a:pt x="10505" y="2680"/>
                  <a:pt x="10662" y="2833"/>
                </a:cubicBezTo>
                <a:cubicBezTo>
                  <a:pt x="10712" y="2884"/>
                  <a:pt x="10774" y="2907"/>
                  <a:pt x="10835" y="2907"/>
                </a:cubicBezTo>
                <a:cubicBezTo>
                  <a:pt x="10961" y="2907"/>
                  <a:pt x="11082" y="2809"/>
                  <a:pt x="11082" y="2661"/>
                </a:cubicBezTo>
                <a:cubicBezTo>
                  <a:pt x="11082" y="2523"/>
                  <a:pt x="10972" y="2414"/>
                  <a:pt x="10834" y="2414"/>
                </a:cubicBezTo>
                <a:close/>
                <a:moveTo>
                  <a:pt x="12057" y="2414"/>
                </a:moveTo>
                <a:cubicBezTo>
                  <a:pt x="11834" y="2414"/>
                  <a:pt x="11724" y="2680"/>
                  <a:pt x="11881" y="2833"/>
                </a:cubicBezTo>
                <a:cubicBezTo>
                  <a:pt x="11932" y="2884"/>
                  <a:pt x="11994" y="2907"/>
                  <a:pt x="12055" y="2907"/>
                </a:cubicBezTo>
                <a:cubicBezTo>
                  <a:pt x="12181" y="2907"/>
                  <a:pt x="12301" y="2809"/>
                  <a:pt x="12301" y="2661"/>
                </a:cubicBezTo>
                <a:cubicBezTo>
                  <a:pt x="12301" y="2523"/>
                  <a:pt x="12191" y="2414"/>
                  <a:pt x="12057" y="2414"/>
                </a:cubicBezTo>
                <a:close/>
                <a:moveTo>
                  <a:pt x="13276" y="2414"/>
                </a:moveTo>
                <a:cubicBezTo>
                  <a:pt x="13056" y="2414"/>
                  <a:pt x="12943" y="2680"/>
                  <a:pt x="13100" y="2833"/>
                </a:cubicBezTo>
                <a:cubicBezTo>
                  <a:pt x="13151" y="2884"/>
                  <a:pt x="13214" y="2907"/>
                  <a:pt x="13275" y="2907"/>
                </a:cubicBezTo>
                <a:cubicBezTo>
                  <a:pt x="13402" y="2907"/>
                  <a:pt x="13523" y="2809"/>
                  <a:pt x="13523" y="2661"/>
                </a:cubicBezTo>
                <a:cubicBezTo>
                  <a:pt x="13520" y="2523"/>
                  <a:pt x="13410" y="2414"/>
                  <a:pt x="13276" y="2414"/>
                </a:cubicBezTo>
                <a:close/>
                <a:moveTo>
                  <a:pt x="14495" y="2414"/>
                </a:moveTo>
                <a:cubicBezTo>
                  <a:pt x="14275" y="2414"/>
                  <a:pt x="14166" y="2680"/>
                  <a:pt x="14319" y="2833"/>
                </a:cubicBezTo>
                <a:cubicBezTo>
                  <a:pt x="14370" y="2884"/>
                  <a:pt x="14433" y="2907"/>
                  <a:pt x="14494" y="2907"/>
                </a:cubicBezTo>
                <a:cubicBezTo>
                  <a:pt x="14621" y="2907"/>
                  <a:pt x="14742" y="2809"/>
                  <a:pt x="14742" y="2661"/>
                </a:cubicBezTo>
                <a:cubicBezTo>
                  <a:pt x="14742" y="2523"/>
                  <a:pt x="14629" y="2414"/>
                  <a:pt x="14495" y="2414"/>
                </a:cubicBezTo>
                <a:close/>
                <a:moveTo>
                  <a:pt x="15714" y="2414"/>
                </a:moveTo>
                <a:cubicBezTo>
                  <a:pt x="15494" y="2414"/>
                  <a:pt x="15385" y="2680"/>
                  <a:pt x="15538" y="2833"/>
                </a:cubicBezTo>
                <a:cubicBezTo>
                  <a:pt x="15589" y="2884"/>
                  <a:pt x="15652" y="2907"/>
                  <a:pt x="15713" y="2907"/>
                </a:cubicBezTo>
                <a:cubicBezTo>
                  <a:pt x="15840" y="2907"/>
                  <a:pt x="15961" y="2809"/>
                  <a:pt x="15961" y="2661"/>
                </a:cubicBezTo>
                <a:cubicBezTo>
                  <a:pt x="15961" y="2523"/>
                  <a:pt x="15852" y="2414"/>
                  <a:pt x="15714" y="2414"/>
                </a:cubicBezTo>
                <a:close/>
                <a:moveTo>
                  <a:pt x="16933" y="2414"/>
                </a:moveTo>
                <a:cubicBezTo>
                  <a:pt x="16713" y="2414"/>
                  <a:pt x="16604" y="2680"/>
                  <a:pt x="16757" y="2833"/>
                </a:cubicBezTo>
                <a:cubicBezTo>
                  <a:pt x="16808" y="2884"/>
                  <a:pt x="16871" y="2907"/>
                  <a:pt x="16932" y="2907"/>
                </a:cubicBezTo>
                <a:cubicBezTo>
                  <a:pt x="17059" y="2907"/>
                  <a:pt x="17180" y="2809"/>
                  <a:pt x="17180" y="2661"/>
                </a:cubicBezTo>
                <a:cubicBezTo>
                  <a:pt x="17180" y="2523"/>
                  <a:pt x="17071" y="2414"/>
                  <a:pt x="16933" y="2414"/>
                </a:cubicBezTo>
                <a:close/>
                <a:moveTo>
                  <a:pt x="5971" y="2414"/>
                </a:moveTo>
                <a:cubicBezTo>
                  <a:pt x="5886" y="2479"/>
                  <a:pt x="5801" y="2542"/>
                  <a:pt x="5717" y="2611"/>
                </a:cubicBezTo>
                <a:cubicBezTo>
                  <a:pt x="5682" y="2776"/>
                  <a:pt x="5814" y="2908"/>
                  <a:pt x="5959" y="2908"/>
                </a:cubicBezTo>
                <a:cubicBezTo>
                  <a:pt x="6009" y="2908"/>
                  <a:pt x="6061" y="2892"/>
                  <a:pt x="6109" y="2855"/>
                </a:cubicBezTo>
                <a:cubicBezTo>
                  <a:pt x="6290" y="2714"/>
                  <a:pt x="6199" y="2426"/>
                  <a:pt x="5971" y="2414"/>
                </a:cubicBezTo>
                <a:close/>
                <a:moveTo>
                  <a:pt x="18147" y="2412"/>
                </a:moveTo>
                <a:cubicBezTo>
                  <a:pt x="17937" y="2412"/>
                  <a:pt x="17807" y="2694"/>
                  <a:pt x="17995" y="2849"/>
                </a:cubicBezTo>
                <a:cubicBezTo>
                  <a:pt x="18045" y="2891"/>
                  <a:pt x="18100" y="2909"/>
                  <a:pt x="18152" y="2909"/>
                </a:cubicBezTo>
                <a:cubicBezTo>
                  <a:pt x="18327" y="2909"/>
                  <a:pt x="18477" y="2707"/>
                  <a:pt x="18359" y="2526"/>
                </a:cubicBezTo>
                <a:cubicBezTo>
                  <a:pt x="18321" y="2495"/>
                  <a:pt x="18283" y="2464"/>
                  <a:pt x="18246" y="2432"/>
                </a:cubicBezTo>
                <a:cubicBezTo>
                  <a:pt x="18212" y="2419"/>
                  <a:pt x="18179" y="2412"/>
                  <a:pt x="18147" y="2412"/>
                </a:cubicBezTo>
                <a:close/>
                <a:moveTo>
                  <a:pt x="20355" y="3814"/>
                </a:moveTo>
                <a:lnTo>
                  <a:pt x="20355" y="3814"/>
                </a:lnTo>
                <a:cubicBezTo>
                  <a:pt x="20311" y="3969"/>
                  <a:pt x="20428" y="4125"/>
                  <a:pt x="20588" y="4125"/>
                </a:cubicBezTo>
                <a:cubicBezTo>
                  <a:pt x="20590" y="4125"/>
                  <a:pt x="20591" y="4125"/>
                  <a:pt x="20593" y="4125"/>
                </a:cubicBezTo>
                <a:cubicBezTo>
                  <a:pt x="20678" y="4125"/>
                  <a:pt x="20756" y="4084"/>
                  <a:pt x="20800" y="4012"/>
                </a:cubicBezTo>
                <a:cubicBezTo>
                  <a:pt x="20653" y="3952"/>
                  <a:pt x="20505" y="3886"/>
                  <a:pt x="20355" y="3814"/>
                </a:cubicBezTo>
                <a:close/>
                <a:moveTo>
                  <a:pt x="36449" y="3633"/>
                </a:moveTo>
                <a:cubicBezTo>
                  <a:pt x="36337" y="3633"/>
                  <a:pt x="36236" y="3707"/>
                  <a:pt x="36209" y="3817"/>
                </a:cubicBezTo>
                <a:cubicBezTo>
                  <a:pt x="36174" y="3946"/>
                  <a:pt x="36250" y="4078"/>
                  <a:pt x="36378" y="4115"/>
                </a:cubicBezTo>
                <a:cubicBezTo>
                  <a:pt x="36401" y="4122"/>
                  <a:pt x="36424" y="4125"/>
                  <a:pt x="36447" y="4125"/>
                </a:cubicBezTo>
                <a:cubicBezTo>
                  <a:pt x="36552" y="4125"/>
                  <a:pt x="36648" y="4058"/>
                  <a:pt x="36679" y="3955"/>
                </a:cubicBezTo>
                <a:cubicBezTo>
                  <a:pt x="36720" y="3827"/>
                  <a:pt x="36654" y="3692"/>
                  <a:pt x="36525" y="3648"/>
                </a:cubicBezTo>
                <a:lnTo>
                  <a:pt x="36503" y="3639"/>
                </a:lnTo>
                <a:cubicBezTo>
                  <a:pt x="36485" y="3635"/>
                  <a:pt x="36467" y="3633"/>
                  <a:pt x="36449" y="3633"/>
                </a:cubicBezTo>
                <a:close/>
                <a:moveTo>
                  <a:pt x="4739" y="3633"/>
                </a:moveTo>
                <a:cubicBezTo>
                  <a:pt x="4520" y="3633"/>
                  <a:pt x="4407" y="3899"/>
                  <a:pt x="4564" y="4053"/>
                </a:cubicBezTo>
                <a:cubicBezTo>
                  <a:pt x="4615" y="4103"/>
                  <a:pt x="4677" y="4126"/>
                  <a:pt x="4738" y="4126"/>
                </a:cubicBezTo>
                <a:cubicBezTo>
                  <a:pt x="4865" y="4126"/>
                  <a:pt x="4987" y="4028"/>
                  <a:pt x="4987" y="3880"/>
                </a:cubicBezTo>
                <a:cubicBezTo>
                  <a:pt x="4984" y="3742"/>
                  <a:pt x="4874" y="3633"/>
                  <a:pt x="4739" y="3633"/>
                </a:cubicBezTo>
                <a:close/>
                <a:moveTo>
                  <a:pt x="5958" y="3633"/>
                </a:moveTo>
                <a:cubicBezTo>
                  <a:pt x="5739" y="3633"/>
                  <a:pt x="5629" y="3899"/>
                  <a:pt x="5783" y="4053"/>
                </a:cubicBezTo>
                <a:cubicBezTo>
                  <a:pt x="5834" y="4103"/>
                  <a:pt x="5896" y="4126"/>
                  <a:pt x="5957" y="4126"/>
                </a:cubicBezTo>
                <a:cubicBezTo>
                  <a:pt x="6084" y="4126"/>
                  <a:pt x="6206" y="4028"/>
                  <a:pt x="6206" y="3880"/>
                </a:cubicBezTo>
                <a:cubicBezTo>
                  <a:pt x="6206" y="3742"/>
                  <a:pt x="6093" y="3633"/>
                  <a:pt x="5958" y="3633"/>
                </a:cubicBezTo>
                <a:close/>
                <a:moveTo>
                  <a:pt x="7177" y="3633"/>
                </a:moveTo>
                <a:cubicBezTo>
                  <a:pt x="6958" y="3633"/>
                  <a:pt x="6848" y="3899"/>
                  <a:pt x="7002" y="4053"/>
                </a:cubicBezTo>
                <a:cubicBezTo>
                  <a:pt x="7053" y="4103"/>
                  <a:pt x="7115" y="4126"/>
                  <a:pt x="7176" y="4126"/>
                </a:cubicBezTo>
                <a:cubicBezTo>
                  <a:pt x="7303" y="4126"/>
                  <a:pt x="7425" y="4028"/>
                  <a:pt x="7425" y="3880"/>
                </a:cubicBezTo>
                <a:cubicBezTo>
                  <a:pt x="7425" y="3742"/>
                  <a:pt x="7315" y="3633"/>
                  <a:pt x="7177" y="3633"/>
                </a:cubicBezTo>
                <a:close/>
                <a:moveTo>
                  <a:pt x="8396" y="3633"/>
                </a:moveTo>
                <a:cubicBezTo>
                  <a:pt x="8177" y="3633"/>
                  <a:pt x="8067" y="3899"/>
                  <a:pt x="8224" y="4053"/>
                </a:cubicBezTo>
                <a:cubicBezTo>
                  <a:pt x="8274" y="4103"/>
                  <a:pt x="8336" y="4126"/>
                  <a:pt x="8396" y="4126"/>
                </a:cubicBezTo>
                <a:cubicBezTo>
                  <a:pt x="8523" y="4126"/>
                  <a:pt x="8644" y="4028"/>
                  <a:pt x="8644" y="3880"/>
                </a:cubicBezTo>
                <a:cubicBezTo>
                  <a:pt x="8644" y="3742"/>
                  <a:pt x="8534" y="3633"/>
                  <a:pt x="8396" y="3633"/>
                </a:cubicBezTo>
                <a:close/>
                <a:moveTo>
                  <a:pt x="9615" y="3633"/>
                </a:moveTo>
                <a:cubicBezTo>
                  <a:pt x="9396" y="3633"/>
                  <a:pt x="9286" y="3899"/>
                  <a:pt x="9443" y="4053"/>
                </a:cubicBezTo>
                <a:cubicBezTo>
                  <a:pt x="9493" y="4103"/>
                  <a:pt x="9555" y="4126"/>
                  <a:pt x="9615" y="4126"/>
                </a:cubicBezTo>
                <a:cubicBezTo>
                  <a:pt x="9742" y="4126"/>
                  <a:pt x="9863" y="4028"/>
                  <a:pt x="9863" y="3880"/>
                </a:cubicBezTo>
                <a:cubicBezTo>
                  <a:pt x="9863" y="3742"/>
                  <a:pt x="9753" y="3633"/>
                  <a:pt x="9615" y="3633"/>
                </a:cubicBezTo>
                <a:close/>
                <a:moveTo>
                  <a:pt x="10834" y="3633"/>
                </a:moveTo>
                <a:cubicBezTo>
                  <a:pt x="10615" y="3633"/>
                  <a:pt x="10505" y="3899"/>
                  <a:pt x="10662" y="4053"/>
                </a:cubicBezTo>
                <a:cubicBezTo>
                  <a:pt x="10712" y="4103"/>
                  <a:pt x="10774" y="4126"/>
                  <a:pt x="10835" y="4126"/>
                </a:cubicBezTo>
                <a:cubicBezTo>
                  <a:pt x="10961" y="4126"/>
                  <a:pt x="11082" y="4028"/>
                  <a:pt x="11082" y="3880"/>
                </a:cubicBezTo>
                <a:cubicBezTo>
                  <a:pt x="11082" y="3742"/>
                  <a:pt x="10972" y="3633"/>
                  <a:pt x="10834" y="3633"/>
                </a:cubicBezTo>
                <a:close/>
                <a:moveTo>
                  <a:pt x="12057" y="3633"/>
                </a:moveTo>
                <a:cubicBezTo>
                  <a:pt x="11834" y="3633"/>
                  <a:pt x="11724" y="3899"/>
                  <a:pt x="11881" y="4053"/>
                </a:cubicBezTo>
                <a:cubicBezTo>
                  <a:pt x="11932" y="4103"/>
                  <a:pt x="11994" y="4126"/>
                  <a:pt x="12055" y="4126"/>
                </a:cubicBezTo>
                <a:cubicBezTo>
                  <a:pt x="12181" y="4126"/>
                  <a:pt x="12301" y="4028"/>
                  <a:pt x="12301" y="3880"/>
                </a:cubicBezTo>
                <a:cubicBezTo>
                  <a:pt x="12301" y="3742"/>
                  <a:pt x="12191" y="3633"/>
                  <a:pt x="12057" y="3633"/>
                </a:cubicBezTo>
                <a:close/>
                <a:moveTo>
                  <a:pt x="13276" y="3633"/>
                </a:moveTo>
                <a:cubicBezTo>
                  <a:pt x="13056" y="3633"/>
                  <a:pt x="12943" y="3899"/>
                  <a:pt x="13100" y="4053"/>
                </a:cubicBezTo>
                <a:cubicBezTo>
                  <a:pt x="13151" y="4103"/>
                  <a:pt x="13214" y="4126"/>
                  <a:pt x="13275" y="4126"/>
                </a:cubicBezTo>
                <a:cubicBezTo>
                  <a:pt x="13402" y="4126"/>
                  <a:pt x="13523" y="4028"/>
                  <a:pt x="13523" y="3880"/>
                </a:cubicBezTo>
                <a:cubicBezTo>
                  <a:pt x="13523" y="3742"/>
                  <a:pt x="13410" y="3633"/>
                  <a:pt x="13276" y="3633"/>
                </a:cubicBezTo>
                <a:close/>
                <a:moveTo>
                  <a:pt x="14495" y="3633"/>
                </a:moveTo>
                <a:cubicBezTo>
                  <a:pt x="14275" y="3633"/>
                  <a:pt x="14166" y="3899"/>
                  <a:pt x="14319" y="4053"/>
                </a:cubicBezTo>
                <a:cubicBezTo>
                  <a:pt x="14370" y="4103"/>
                  <a:pt x="14433" y="4126"/>
                  <a:pt x="14494" y="4126"/>
                </a:cubicBezTo>
                <a:cubicBezTo>
                  <a:pt x="14621" y="4126"/>
                  <a:pt x="14742" y="4028"/>
                  <a:pt x="14742" y="3880"/>
                </a:cubicBezTo>
                <a:cubicBezTo>
                  <a:pt x="14742" y="3742"/>
                  <a:pt x="14629" y="3633"/>
                  <a:pt x="14495" y="3633"/>
                </a:cubicBezTo>
                <a:close/>
                <a:moveTo>
                  <a:pt x="15714" y="3633"/>
                </a:moveTo>
                <a:cubicBezTo>
                  <a:pt x="15494" y="3633"/>
                  <a:pt x="15385" y="3899"/>
                  <a:pt x="15538" y="4053"/>
                </a:cubicBezTo>
                <a:cubicBezTo>
                  <a:pt x="15589" y="4103"/>
                  <a:pt x="15652" y="4126"/>
                  <a:pt x="15713" y="4126"/>
                </a:cubicBezTo>
                <a:cubicBezTo>
                  <a:pt x="15840" y="4126"/>
                  <a:pt x="15961" y="4028"/>
                  <a:pt x="15961" y="3880"/>
                </a:cubicBezTo>
                <a:cubicBezTo>
                  <a:pt x="15961" y="3742"/>
                  <a:pt x="15852" y="3633"/>
                  <a:pt x="15714" y="3633"/>
                </a:cubicBezTo>
                <a:close/>
                <a:moveTo>
                  <a:pt x="16933" y="3633"/>
                </a:moveTo>
                <a:cubicBezTo>
                  <a:pt x="16713" y="3633"/>
                  <a:pt x="16604" y="3899"/>
                  <a:pt x="16757" y="4053"/>
                </a:cubicBezTo>
                <a:cubicBezTo>
                  <a:pt x="16808" y="4103"/>
                  <a:pt x="16871" y="4126"/>
                  <a:pt x="16932" y="4126"/>
                </a:cubicBezTo>
                <a:cubicBezTo>
                  <a:pt x="17059" y="4126"/>
                  <a:pt x="17180" y="4028"/>
                  <a:pt x="17180" y="3880"/>
                </a:cubicBezTo>
                <a:cubicBezTo>
                  <a:pt x="17180" y="3742"/>
                  <a:pt x="17071" y="3633"/>
                  <a:pt x="16933" y="3633"/>
                </a:cubicBezTo>
                <a:close/>
                <a:moveTo>
                  <a:pt x="18152" y="3633"/>
                </a:moveTo>
                <a:cubicBezTo>
                  <a:pt x="17932" y="3633"/>
                  <a:pt x="17823" y="3899"/>
                  <a:pt x="17979" y="4053"/>
                </a:cubicBezTo>
                <a:cubicBezTo>
                  <a:pt x="18029" y="4103"/>
                  <a:pt x="18091" y="4126"/>
                  <a:pt x="18152" y="4126"/>
                </a:cubicBezTo>
                <a:cubicBezTo>
                  <a:pt x="18278" y="4126"/>
                  <a:pt x="18399" y="4028"/>
                  <a:pt x="18399" y="3880"/>
                </a:cubicBezTo>
                <a:cubicBezTo>
                  <a:pt x="18399" y="3742"/>
                  <a:pt x="18290" y="3633"/>
                  <a:pt x="18152" y="3633"/>
                </a:cubicBezTo>
                <a:close/>
                <a:moveTo>
                  <a:pt x="19374" y="3633"/>
                </a:moveTo>
                <a:cubicBezTo>
                  <a:pt x="19151" y="3633"/>
                  <a:pt x="19042" y="3899"/>
                  <a:pt x="19198" y="4053"/>
                </a:cubicBezTo>
                <a:cubicBezTo>
                  <a:pt x="19248" y="4103"/>
                  <a:pt x="19310" y="4126"/>
                  <a:pt x="19371" y="4126"/>
                </a:cubicBezTo>
                <a:cubicBezTo>
                  <a:pt x="19497" y="4126"/>
                  <a:pt x="19618" y="4028"/>
                  <a:pt x="19618" y="3880"/>
                </a:cubicBezTo>
                <a:cubicBezTo>
                  <a:pt x="19618" y="3742"/>
                  <a:pt x="19509" y="3633"/>
                  <a:pt x="19374" y="3633"/>
                </a:cubicBezTo>
                <a:close/>
                <a:moveTo>
                  <a:pt x="29130" y="3633"/>
                </a:moveTo>
                <a:cubicBezTo>
                  <a:pt x="28910" y="3633"/>
                  <a:pt x="28797" y="3899"/>
                  <a:pt x="28954" y="4056"/>
                </a:cubicBezTo>
                <a:cubicBezTo>
                  <a:pt x="29004" y="4105"/>
                  <a:pt x="29066" y="4127"/>
                  <a:pt x="29126" y="4127"/>
                </a:cubicBezTo>
                <a:cubicBezTo>
                  <a:pt x="29253" y="4127"/>
                  <a:pt x="29374" y="4029"/>
                  <a:pt x="29374" y="3880"/>
                </a:cubicBezTo>
                <a:cubicBezTo>
                  <a:pt x="29374" y="3742"/>
                  <a:pt x="29264" y="3633"/>
                  <a:pt x="29130" y="3633"/>
                </a:cubicBezTo>
                <a:close/>
                <a:moveTo>
                  <a:pt x="30349" y="3633"/>
                </a:moveTo>
                <a:cubicBezTo>
                  <a:pt x="30129" y="3633"/>
                  <a:pt x="30020" y="3899"/>
                  <a:pt x="30173" y="4056"/>
                </a:cubicBezTo>
                <a:cubicBezTo>
                  <a:pt x="30223" y="4105"/>
                  <a:pt x="30285" y="4127"/>
                  <a:pt x="30346" y="4127"/>
                </a:cubicBezTo>
                <a:cubicBezTo>
                  <a:pt x="30474" y="4127"/>
                  <a:pt x="30596" y="4029"/>
                  <a:pt x="30596" y="3880"/>
                </a:cubicBezTo>
                <a:cubicBezTo>
                  <a:pt x="30596" y="3742"/>
                  <a:pt x="30483" y="3633"/>
                  <a:pt x="30349" y="3633"/>
                </a:cubicBezTo>
                <a:close/>
                <a:moveTo>
                  <a:pt x="31568" y="3633"/>
                </a:moveTo>
                <a:cubicBezTo>
                  <a:pt x="31348" y="3633"/>
                  <a:pt x="31239" y="3899"/>
                  <a:pt x="31392" y="4056"/>
                </a:cubicBezTo>
                <a:cubicBezTo>
                  <a:pt x="31443" y="4105"/>
                  <a:pt x="31504" y="4127"/>
                  <a:pt x="31565" y="4127"/>
                </a:cubicBezTo>
                <a:cubicBezTo>
                  <a:pt x="31693" y="4127"/>
                  <a:pt x="31815" y="4029"/>
                  <a:pt x="31815" y="3880"/>
                </a:cubicBezTo>
                <a:cubicBezTo>
                  <a:pt x="31815" y="3742"/>
                  <a:pt x="31702" y="3633"/>
                  <a:pt x="31568" y="3633"/>
                </a:cubicBezTo>
                <a:close/>
                <a:moveTo>
                  <a:pt x="32787" y="3633"/>
                </a:moveTo>
                <a:cubicBezTo>
                  <a:pt x="32567" y="3633"/>
                  <a:pt x="32458" y="3899"/>
                  <a:pt x="32611" y="4056"/>
                </a:cubicBezTo>
                <a:cubicBezTo>
                  <a:pt x="32662" y="4105"/>
                  <a:pt x="32723" y="4127"/>
                  <a:pt x="32784" y="4127"/>
                </a:cubicBezTo>
                <a:cubicBezTo>
                  <a:pt x="32912" y="4127"/>
                  <a:pt x="33034" y="4029"/>
                  <a:pt x="33034" y="3880"/>
                </a:cubicBezTo>
                <a:cubicBezTo>
                  <a:pt x="33034" y="3742"/>
                  <a:pt x="32925" y="3633"/>
                  <a:pt x="32787" y="3633"/>
                </a:cubicBezTo>
                <a:close/>
                <a:moveTo>
                  <a:pt x="34006" y="3633"/>
                </a:moveTo>
                <a:cubicBezTo>
                  <a:pt x="33786" y="3633"/>
                  <a:pt x="33677" y="3899"/>
                  <a:pt x="33833" y="4056"/>
                </a:cubicBezTo>
                <a:cubicBezTo>
                  <a:pt x="33883" y="4105"/>
                  <a:pt x="33944" y="4127"/>
                  <a:pt x="34004" y="4127"/>
                </a:cubicBezTo>
                <a:cubicBezTo>
                  <a:pt x="34131" y="4127"/>
                  <a:pt x="34253" y="4029"/>
                  <a:pt x="34253" y="3880"/>
                </a:cubicBezTo>
                <a:cubicBezTo>
                  <a:pt x="34253" y="3742"/>
                  <a:pt x="34144" y="3633"/>
                  <a:pt x="34006" y="3633"/>
                </a:cubicBezTo>
                <a:close/>
                <a:moveTo>
                  <a:pt x="35225" y="3633"/>
                </a:moveTo>
                <a:cubicBezTo>
                  <a:pt x="35005" y="3633"/>
                  <a:pt x="34896" y="3899"/>
                  <a:pt x="35052" y="4056"/>
                </a:cubicBezTo>
                <a:cubicBezTo>
                  <a:pt x="35102" y="4105"/>
                  <a:pt x="35163" y="4127"/>
                  <a:pt x="35223" y="4127"/>
                </a:cubicBezTo>
                <a:cubicBezTo>
                  <a:pt x="35350" y="4127"/>
                  <a:pt x="35472" y="4029"/>
                  <a:pt x="35472" y="3880"/>
                </a:cubicBezTo>
                <a:cubicBezTo>
                  <a:pt x="35472" y="3742"/>
                  <a:pt x="35363" y="3633"/>
                  <a:pt x="35225" y="3633"/>
                </a:cubicBezTo>
                <a:close/>
                <a:moveTo>
                  <a:pt x="28152" y="3836"/>
                </a:moveTo>
                <a:lnTo>
                  <a:pt x="28152" y="3836"/>
                </a:lnTo>
                <a:cubicBezTo>
                  <a:pt x="27992" y="3874"/>
                  <a:pt x="27832" y="3915"/>
                  <a:pt x="27672" y="3952"/>
                </a:cubicBezTo>
                <a:cubicBezTo>
                  <a:pt x="27704" y="4059"/>
                  <a:pt x="27803" y="4128"/>
                  <a:pt x="27911" y="4128"/>
                </a:cubicBezTo>
                <a:cubicBezTo>
                  <a:pt x="27929" y="4128"/>
                  <a:pt x="27948" y="4126"/>
                  <a:pt x="27967" y="4121"/>
                </a:cubicBezTo>
                <a:cubicBezTo>
                  <a:pt x="28095" y="4090"/>
                  <a:pt x="28174" y="3965"/>
                  <a:pt x="28152" y="3836"/>
                </a:cubicBezTo>
                <a:close/>
                <a:moveTo>
                  <a:pt x="37428" y="3946"/>
                </a:moveTo>
                <a:cubicBezTo>
                  <a:pt x="37459" y="4053"/>
                  <a:pt x="37556" y="4125"/>
                  <a:pt x="37666" y="4128"/>
                </a:cubicBezTo>
                <a:cubicBezTo>
                  <a:pt x="37710" y="4128"/>
                  <a:pt x="37757" y="4112"/>
                  <a:pt x="37794" y="4090"/>
                </a:cubicBezTo>
                <a:cubicBezTo>
                  <a:pt x="37675" y="4040"/>
                  <a:pt x="37553" y="3993"/>
                  <a:pt x="37428" y="3946"/>
                </a:cubicBezTo>
                <a:close/>
                <a:moveTo>
                  <a:pt x="3520" y="4852"/>
                </a:moveTo>
                <a:cubicBezTo>
                  <a:pt x="3495" y="4852"/>
                  <a:pt x="3470" y="4855"/>
                  <a:pt x="3448" y="4864"/>
                </a:cubicBezTo>
                <a:cubicBezTo>
                  <a:pt x="3388" y="4936"/>
                  <a:pt x="3329" y="5008"/>
                  <a:pt x="3272" y="5080"/>
                </a:cubicBezTo>
                <a:cubicBezTo>
                  <a:pt x="3272" y="5087"/>
                  <a:pt x="3272" y="5093"/>
                  <a:pt x="3272" y="5099"/>
                </a:cubicBezTo>
                <a:cubicBezTo>
                  <a:pt x="3272" y="5248"/>
                  <a:pt x="3395" y="5346"/>
                  <a:pt x="3522" y="5346"/>
                </a:cubicBezTo>
                <a:cubicBezTo>
                  <a:pt x="3582" y="5346"/>
                  <a:pt x="3643" y="5324"/>
                  <a:pt x="3692" y="5275"/>
                </a:cubicBezTo>
                <a:cubicBezTo>
                  <a:pt x="3849" y="5118"/>
                  <a:pt x="3739" y="4852"/>
                  <a:pt x="3520" y="4852"/>
                </a:cubicBezTo>
                <a:close/>
                <a:moveTo>
                  <a:pt x="4739" y="4852"/>
                </a:moveTo>
                <a:cubicBezTo>
                  <a:pt x="4520" y="4852"/>
                  <a:pt x="4407" y="5118"/>
                  <a:pt x="4564" y="5275"/>
                </a:cubicBezTo>
                <a:cubicBezTo>
                  <a:pt x="4614" y="5324"/>
                  <a:pt x="4676" y="5346"/>
                  <a:pt x="4736" y="5346"/>
                </a:cubicBezTo>
                <a:cubicBezTo>
                  <a:pt x="4864" y="5346"/>
                  <a:pt x="4987" y="5248"/>
                  <a:pt x="4987" y="5099"/>
                </a:cubicBezTo>
                <a:cubicBezTo>
                  <a:pt x="4984" y="4961"/>
                  <a:pt x="4874" y="4852"/>
                  <a:pt x="4739" y="4852"/>
                </a:cubicBezTo>
                <a:close/>
                <a:moveTo>
                  <a:pt x="5958" y="4852"/>
                </a:moveTo>
                <a:cubicBezTo>
                  <a:pt x="5739" y="4852"/>
                  <a:pt x="5629" y="5118"/>
                  <a:pt x="5783" y="5275"/>
                </a:cubicBezTo>
                <a:cubicBezTo>
                  <a:pt x="5833" y="5324"/>
                  <a:pt x="5895" y="5346"/>
                  <a:pt x="5955" y="5346"/>
                </a:cubicBezTo>
                <a:cubicBezTo>
                  <a:pt x="6083" y="5346"/>
                  <a:pt x="6206" y="5248"/>
                  <a:pt x="6206" y="5099"/>
                </a:cubicBezTo>
                <a:cubicBezTo>
                  <a:pt x="6206" y="4961"/>
                  <a:pt x="6093" y="4852"/>
                  <a:pt x="5958" y="4852"/>
                </a:cubicBezTo>
                <a:close/>
                <a:moveTo>
                  <a:pt x="7177" y="4852"/>
                </a:moveTo>
                <a:cubicBezTo>
                  <a:pt x="6958" y="4852"/>
                  <a:pt x="6848" y="5118"/>
                  <a:pt x="7002" y="5275"/>
                </a:cubicBezTo>
                <a:cubicBezTo>
                  <a:pt x="7052" y="5324"/>
                  <a:pt x="7114" y="5346"/>
                  <a:pt x="7175" y="5346"/>
                </a:cubicBezTo>
                <a:cubicBezTo>
                  <a:pt x="7302" y="5346"/>
                  <a:pt x="7425" y="5248"/>
                  <a:pt x="7425" y="5099"/>
                </a:cubicBezTo>
                <a:cubicBezTo>
                  <a:pt x="7425" y="4961"/>
                  <a:pt x="7315" y="4852"/>
                  <a:pt x="7177" y="4852"/>
                </a:cubicBezTo>
                <a:close/>
                <a:moveTo>
                  <a:pt x="8396" y="4852"/>
                </a:moveTo>
                <a:cubicBezTo>
                  <a:pt x="8177" y="4852"/>
                  <a:pt x="8067" y="5118"/>
                  <a:pt x="8224" y="5275"/>
                </a:cubicBezTo>
                <a:cubicBezTo>
                  <a:pt x="8273" y="5324"/>
                  <a:pt x="8334" y="5346"/>
                  <a:pt x="8395" y="5346"/>
                </a:cubicBezTo>
                <a:cubicBezTo>
                  <a:pt x="8521" y="5346"/>
                  <a:pt x="8644" y="5248"/>
                  <a:pt x="8644" y="5099"/>
                </a:cubicBezTo>
                <a:cubicBezTo>
                  <a:pt x="8644" y="4961"/>
                  <a:pt x="8534" y="4852"/>
                  <a:pt x="8396" y="4852"/>
                </a:cubicBezTo>
                <a:close/>
                <a:moveTo>
                  <a:pt x="9615" y="4852"/>
                </a:moveTo>
                <a:cubicBezTo>
                  <a:pt x="9396" y="4852"/>
                  <a:pt x="9286" y="5118"/>
                  <a:pt x="9443" y="5275"/>
                </a:cubicBezTo>
                <a:cubicBezTo>
                  <a:pt x="9492" y="5324"/>
                  <a:pt x="9553" y="5346"/>
                  <a:pt x="9614" y="5346"/>
                </a:cubicBezTo>
                <a:cubicBezTo>
                  <a:pt x="9740" y="5346"/>
                  <a:pt x="9863" y="5248"/>
                  <a:pt x="9863" y="5099"/>
                </a:cubicBezTo>
                <a:cubicBezTo>
                  <a:pt x="9863" y="4961"/>
                  <a:pt x="9753" y="4852"/>
                  <a:pt x="9615" y="4852"/>
                </a:cubicBezTo>
                <a:close/>
                <a:moveTo>
                  <a:pt x="10834" y="4852"/>
                </a:moveTo>
                <a:cubicBezTo>
                  <a:pt x="10615" y="4852"/>
                  <a:pt x="10505" y="5118"/>
                  <a:pt x="10662" y="5275"/>
                </a:cubicBezTo>
                <a:cubicBezTo>
                  <a:pt x="10711" y="5324"/>
                  <a:pt x="10773" y="5346"/>
                  <a:pt x="10833" y="5346"/>
                </a:cubicBezTo>
                <a:cubicBezTo>
                  <a:pt x="10959" y="5346"/>
                  <a:pt x="11082" y="5248"/>
                  <a:pt x="11082" y="5099"/>
                </a:cubicBezTo>
                <a:cubicBezTo>
                  <a:pt x="11082" y="4961"/>
                  <a:pt x="10972" y="4852"/>
                  <a:pt x="10834" y="4852"/>
                </a:cubicBezTo>
                <a:close/>
                <a:moveTo>
                  <a:pt x="12057" y="4852"/>
                </a:moveTo>
                <a:cubicBezTo>
                  <a:pt x="11834" y="4852"/>
                  <a:pt x="11724" y="5118"/>
                  <a:pt x="11881" y="5275"/>
                </a:cubicBezTo>
                <a:cubicBezTo>
                  <a:pt x="11931" y="5324"/>
                  <a:pt x="11993" y="5346"/>
                  <a:pt x="12053" y="5346"/>
                </a:cubicBezTo>
                <a:cubicBezTo>
                  <a:pt x="12180" y="5346"/>
                  <a:pt x="12301" y="5248"/>
                  <a:pt x="12301" y="5099"/>
                </a:cubicBezTo>
                <a:cubicBezTo>
                  <a:pt x="12301" y="4961"/>
                  <a:pt x="12191" y="4852"/>
                  <a:pt x="12057" y="4852"/>
                </a:cubicBezTo>
                <a:close/>
                <a:moveTo>
                  <a:pt x="13276" y="4852"/>
                </a:moveTo>
                <a:cubicBezTo>
                  <a:pt x="13056" y="4852"/>
                  <a:pt x="12943" y="5118"/>
                  <a:pt x="13100" y="5275"/>
                </a:cubicBezTo>
                <a:cubicBezTo>
                  <a:pt x="13151" y="5324"/>
                  <a:pt x="13212" y="5346"/>
                  <a:pt x="13273" y="5346"/>
                </a:cubicBezTo>
                <a:cubicBezTo>
                  <a:pt x="13401" y="5346"/>
                  <a:pt x="13523" y="5248"/>
                  <a:pt x="13523" y="5099"/>
                </a:cubicBezTo>
                <a:cubicBezTo>
                  <a:pt x="13523" y="4961"/>
                  <a:pt x="13410" y="4852"/>
                  <a:pt x="13276" y="4852"/>
                </a:cubicBezTo>
                <a:close/>
                <a:moveTo>
                  <a:pt x="14495" y="4852"/>
                </a:moveTo>
                <a:cubicBezTo>
                  <a:pt x="14275" y="4852"/>
                  <a:pt x="14166" y="5118"/>
                  <a:pt x="14319" y="5275"/>
                </a:cubicBezTo>
                <a:cubicBezTo>
                  <a:pt x="14370" y="5324"/>
                  <a:pt x="14431" y="5346"/>
                  <a:pt x="14492" y="5346"/>
                </a:cubicBezTo>
                <a:cubicBezTo>
                  <a:pt x="14620" y="5346"/>
                  <a:pt x="14742" y="5248"/>
                  <a:pt x="14742" y="5099"/>
                </a:cubicBezTo>
                <a:cubicBezTo>
                  <a:pt x="14742" y="4961"/>
                  <a:pt x="14629" y="4852"/>
                  <a:pt x="14495" y="4852"/>
                </a:cubicBezTo>
                <a:close/>
                <a:moveTo>
                  <a:pt x="15714" y="4852"/>
                </a:moveTo>
                <a:cubicBezTo>
                  <a:pt x="15494" y="4852"/>
                  <a:pt x="15385" y="5118"/>
                  <a:pt x="15538" y="5275"/>
                </a:cubicBezTo>
                <a:cubicBezTo>
                  <a:pt x="15589" y="5324"/>
                  <a:pt x="15650" y="5346"/>
                  <a:pt x="15711" y="5346"/>
                </a:cubicBezTo>
                <a:cubicBezTo>
                  <a:pt x="15839" y="5346"/>
                  <a:pt x="15961" y="5248"/>
                  <a:pt x="15961" y="5099"/>
                </a:cubicBezTo>
                <a:cubicBezTo>
                  <a:pt x="15961" y="4961"/>
                  <a:pt x="15852" y="4852"/>
                  <a:pt x="15714" y="4852"/>
                </a:cubicBezTo>
                <a:close/>
                <a:moveTo>
                  <a:pt x="16933" y="4852"/>
                </a:moveTo>
                <a:cubicBezTo>
                  <a:pt x="16713" y="4852"/>
                  <a:pt x="16604" y="5118"/>
                  <a:pt x="16757" y="5275"/>
                </a:cubicBezTo>
                <a:cubicBezTo>
                  <a:pt x="16808" y="5324"/>
                  <a:pt x="16869" y="5346"/>
                  <a:pt x="16930" y="5346"/>
                </a:cubicBezTo>
                <a:cubicBezTo>
                  <a:pt x="17058" y="5346"/>
                  <a:pt x="17180" y="5248"/>
                  <a:pt x="17180" y="5099"/>
                </a:cubicBezTo>
                <a:cubicBezTo>
                  <a:pt x="17180" y="4961"/>
                  <a:pt x="17071" y="4852"/>
                  <a:pt x="16933" y="4852"/>
                </a:cubicBezTo>
                <a:close/>
                <a:moveTo>
                  <a:pt x="18152" y="4852"/>
                </a:moveTo>
                <a:cubicBezTo>
                  <a:pt x="17932" y="4852"/>
                  <a:pt x="17823" y="5118"/>
                  <a:pt x="17979" y="5275"/>
                </a:cubicBezTo>
                <a:cubicBezTo>
                  <a:pt x="18029" y="5324"/>
                  <a:pt x="18090" y="5346"/>
                  <a:pt x="18150" y="5346"/>
                </a:cubicBezTo>
                <a:cubicBezTo>
                  <a:pt x="18277" y="5346"/>
                  <a:pt x="18399" y="5248"/>
                  <a:pt x="18399" y="5099"/>
                </a:cubicBezTo>
                <a:cubicBezTo>
                  <a:pt x="18399" y="4961"/>
                  <a:pt x="18290" y="4852"/>
                  <a:pt x="18152" y="4852"/>
                </a:cubicBezTo>
                <a:close/>
                <a:moveTo>
                  <a:pt x="19374" y="4852"/>
                </a:moveTo>
                <a:cubicBezTo>
                  <a:pt x="19151" y="4852"/>
                  <a:pt x="19042" y="5118"/>
                  <a:pt x="19198" y="5275"/>
                </a:cubicBezTo>
                <a:cubicBezTo>
                  <a:pt x="19248" y="5324"/>
                  <a:pt x="19309" y="5346"/>
                  <a:pt x="19369" y="5346"/>
                </a:cubicBezTo>
                <a:cubicBezTo>
                  <a:pt x="19496" y="5346"/>
                  <a:pt x="19618" y="5248"/>
                  <a:pt x="19618" y="5099"/>
                </a:cubicBezTo>
                <a:cubicBezTo>
                  <a:pt x="19618" y="4961"/>
                  <a:pt x="19509" y="4852"/>
                  <a:pt x="19374" y="4852"/>
                </a:cubicBezTo>
                <a:close/>
                <a:moveTo>
                  <a:pt x="20593" y="4852"/>
                </a:moveTo>
                <a:cubicBezTo>
                  <a:pt x="20371" y="4852"/>
                  <a:pt x="20261" y="5118"/>
                  <a:pt x="20418" y="5275"/>
                </a:cubicBezTo>
                <a:cubicBezTo>
                  <a:pt x="20467" y="5324"/>
                  <a:pt x="20528" y="5346"/>
                  <a:pt x="20588" y="5346"/>
                </a:cubicBezTo>
                <a:cubicBezTo>
                  <a:pt x="20715" y="5346"/>
                  <a:pt x="20837" y="5248"/>
                  <a:pt x="20837" y="5099"/>
                </a:cubicBezTo>
                <a:cubicBezTo>
                  <a:pt x="20837" y="4961"/>
                  <a:pt x="20728" y="4852"/>
                  <a:pt x="20593" y="4852"/>
                </a:cubicBezTo>
                <a:close/>
                <a:moveTo>
                  <a:pt x="21812" y="4852"/>
                </a:moveTo>
                <a:cubicBezTo>
                  <a:pt x="21593" y="4852"/>
                  <a:pt x="21480" y="5118"/>
                  <a:pt x="21637" y="5275"/>
                </a:cubicBezTo>
                <a:cubicBezTo>
                  <a:pt x="21687" y="5324"/>
                  <a:pt x="21749" y="5346"/>
                  <a:pt x="21809" y="5346"/>
                </a:cubicBezTo>
                <a:cubicBezTo>
                  <a:pt x="21937" y="5346"/>
                  <a:pt x="22060" y="5248"/>
                  <a:pt x="22060" y="5099"/>
                </a:cubicBezTo>
                <a:cubicBezTo>
                  <a:pt x="22056" y="4961"/>
                  <a:pt x="21947" y="4852"/>
                  <a:pt x="21812" y="4852"/>
                </a:cubicBezTo>
                <a:close/>
                <a:moveTo>
                  <a:pt x="23031" y="4852"/>
                </a:moveTo>
                <a:cubicBezTo>
                  <a:pt x="22812" y="4852"/>
                  <a:pt x="22702" y="5118"/>
                  <a:pt x="22856" y="5275"/>
                </a:cubicBezTo>
                <a:cubicBezTo>
                  <a:pt x="22906" y="5324"/>
                  <a:pt x="22968" y="5346"/>
                  <a:pt x="23028" y="5346"/>
                </a:cubicBezTo>
                <a:cubicBezTo>
                  <a:pt x="23156" y="5346"/>
                  <a:pt x="23279" y="5248"/>
                  <a:pt x="23279" y="5099"/>
                </a:cubicBezTo>
                <a:cubicBezTo>
                  <a:pt x="23279" y="4961"/>
                  <a:pt x="23166" y="4852"/>
                  <a:pt x="23031" y="4852"/>
                </a:cubicBezTo>
                <a:close/>
                <a:moveTo>
                  <a:pt x="24250" y="4852"/>
                </a:moveTo>
                <a:cubicBezTo>
                  <a:pt x="24031" y="4852"/>
                  <a:pt x="23921" y="5118"/>
                  <a:pt x="24075" y="5275"/>
                </a:cubicBezTo>
                <a:cubicBezTo>
                  <a:pt x="24125" y="5324"/>
                  <a:pt x="24187" y="5346"/>
                  <a:pt x="24248" y="5346"/>
                </a:cubicBezTo>
                <a:cubicBezTo>
                  <a:pt x="24375" y="5346"/>
                  <a:pt x="24498" y="5248"/>
                  <a:pt x="24498" y="5099"/>
                </a:cubicBezTo>
                <a:cubicBezTo>
                  <a:pt x="24498" y="4961"/>
                  <a:pt x="24388" y="4852"/>
                  <a:pt x="24250" y="4852"/>
                </a:cubicBezTo>
                <a:close/>
                <a:moveTo>
                  <a:pt x="25469" y="4852"/>
                </a:moveTo>
                <a:cubicBezTo>
                  <a:pt x="25250" y="4852"/>
                  <a:pt x="25140" y="5118"/>
                  <a:pt x="25297" y="5275"/>
                </a:cubicBezTo>
                <a:cubicBezTo>
                  <a:pt x="25346" y="5324"/>
                  <a:pt x="25407" y="5346"/>
                  <a:pt x="25468" y="5346"/>
                </a:cubicBezTo>
                <a:cubicBezTo>
                  <a:pt x="25594" y="5346"/>
                  <a:pt x="25717" y="5248"/>
                  <a:pt x="25717" y="5099"/>
                </a:cubicBezTo>
                <a:cubicBezTo>
                  <a:pt x="25717" y="4964"/>
                  <a:pt x="25607" y="4852"/>
                  <a:pt x="25469" y="4852"/>
                </a:cubicBezTo>
                <a:close/>
                <a:moveTo>
                  <a:pt x="26688" y="4852"/>
                </a:moveTo>
                <a:cubicBezTo>
                  <a:pt x="26469" y="4852"/>
                  <a:pt x="26359" y="5118"/>
                  <a:pt x="26516" y="5275"/>
                </a:cubicBezTo>
                <a:cubicBezTo>
                  <a:pt x="26565" y="5324"/>
                  <a:pt x="26626" y="5346"/>
                  <a:pt x="26687" y="5346"/>
                </a:cubicBezTo>
                <a:cubicBezTo>
                  <a:pt x="26813" y="5346"/>
                  <a:pt x="26936" y="5248"/>
                  <a:pt x="26936" y="5099"/>
                </a:cubicBezTo>
                <a:cubicBezTo>
                  <a:pt x="26936" y="4964"/>
                  <a:pt x="26826" y="4852"/>
                  <a:pt x="26688" y="4852"/>
                </a:cubicBezTo>
                <a:close/>
                <a:moveTo>
                  <a:pt x="27910" y="4852"/>
                </a:moveTo>
                <a:cubicBezTo>
                  <a:pt x="27688" y="4852"/>
                  <a:pt x="27578" y="5118"/>
                  <a:pt x="27735" y="5275"/>
                </a:cubicBezTo>
                <a:cubicBezTo>
                  <a:pt x="27784" y="5324"/>
                  <a:pt x="27846" y="5346"/>
                  <a:pt x="27906" y="5346"/>
                </a:cubicBezTo>
                <a:cubicBezTo>
                  <a:pt x="28032" y="5346"/>
                  <a:pt x="28155" y="5248"/>
                  <a:pt x="28155" y="5099"/>
                </a:cubicBezTo>
                <a:cubicBezTo>
                  <a:pt x="28155" y="4961"/>
                  <a:pt x="28045" y="4852"/>
                  <a:pt x="27910" y="4852"/>
                </a:cubicBezTo>
                <a:close/>
                <a:moveTo>
                  <a:pt x="29130" y="4852"/>
                </a:moveTo>
                <a:cubicBezTo>
                  <a:pt x="28907" y="4852"/>
                  <a:pt x="28797" y="5118"/>
                  <a:pt x="28954" y="5275"/>
                </a:cubicBezTo>
                <a:cubicBezTo>
                  <a:pt x="29004" y="5324"/>
                  <a:pt x="29066" y="5346"/>
                  <a:pt x="29126" y="5346"/>
                </a:cubicBezTo>
                <a:cubicBezTo>
                  <a:pt x="29253" y="5346"/>
                  <a:pt x="29374" y="5248"/>
                  <a:pt x="29374" y="5099"/>
                </a:cubicBezTo>
                <a:cubicBezTo>
                  <a:pt x="29374" y="4964"/>
                  <a:pt x="29264" y="4852"/>
                  <a:pt x="29130" y="4852"/>
                </a:cubicBezTo>
                <a:close/>
                <a:moveTo>
                  <a:pt x="30349" y="4852"/>
                </a:moveTo>
                <a:cubicBezTo>
                  <a:pt x="30129" y="4852"/>
                  <a:pt x="30016" y="5118"/>
                  <a:pt x="30173" y="5275"/>
                </a:cubicBezTo>
                <a:cubicBezTo>
                  <a:pt x="30223" y="5324"/>
                  <a:pt x="30285" y="5346"/>
                  <a:pt x="30346" y="5346"/>
                </a:cubicBezTo>
                <a:cubicBezTo>
                  <a:pt x="30474" y="5346"/>
                  <a:pt x="30596" y="5248"/>
                  <a:pt x="30596" y="5099"/>
                </a:cubicBezTo>
                <a:cubicBezTo>
                  <a:pt x="30596" y="4961"/>
                  <a:pt x="30483" y="4852"/>
                  <a:pt x="30349" y="4852"/>
                </a:cubicBezTo>
                <a:close/>
                <a:moveTo>
                  <a:pt x="31568" y="4852"/>
                </a:moveTo>
                <a:cubicBezTo>
                  <a:pt x="31348" y="4852"/>
                  <a:pt x="31239" y="5118"/>
                  <a:pt x="31392" y="5275"/>
                </a:cubicBezTo>
                <a:cubicBezTo>
                  <a:pt x="31443" y="5324"/>
                  <a:pt x="31504" y="5346"/>
                  <a:pt x="31565" y="5346"/>
                </a:cubicBezTo>
                <a:cubicBezTo>
                  <a:pt x="31693" y="5346"/>
                  <a:pt x="31815" y="5248"/>
                  <a:pt x="31815" y="5099"/>
                </a:cubicBezTo>
                <a:cubicBezTo>
                  <a:pt x="31815" y="4961"/>
                  <a:pt x="31702" y="4852"/>
                  <a:pt x="31568" y="4852"/>
                </a:cubicBezTo>
                <a:close/>
                <a:moveTo>
                  <a:pt x="32787" y="4852"/>
                </a:moveTo>
                <a:cubicBezTo>
                  <a:pt x="32567" y="4852"/>
                  <a:pt x="32458" y="5118"/>
                  <a:pt x="32611" y="5275"/>
                </a:cubicBezTo>
                <a:cubicBezTo>
                  <a:pt x="32662" y="5324"/>
                  <a:pt x="32723" y="5346"/>
                  <a:pt x="32784" y="5346"/>
                </a:cubicBezTo>
                <a:cubicBezTo>
                  <a:pt x="32912" y="5346"/>
                  <a:pt x="33034" y="5248"/>
                  <a:pt x="33034" y="5099"/>
                </a:cubicBezTo>
                <a:cubicBezTo>
                  <a:pt x="33034" y="4961"/>
                  <a:pt x="32925" y="4852"/>
                  <a:pt x="32787" y="4852"/>
                </a:cubicBezTo>
                <a:close/>
                <a:moveTo>
                  <a:pt x="34006" y="4852"/>
                </a:moveTo>
                <a:cubicBezTo>
                  <a:pt x="33786" y="4852"/>
                  <a:pt x="33677" y="5118"/>
                  <a:pt x="33833" y="5275"/>
                </a:cubicBezTo>
                <a:cubicBezTo>
                  <a:pt x="33883" y="5324"/>
                  <a:pt x="33944" y="5346"/>
                  <a:pt x="34004" y="5346"/>
                </a:cubicBezTo>
                <a:cubicBezTo>
                  <a:pt x="34131" y="5346"/>
                  <a:pt x="34253" y="5248"/>
                  <a:pt x="34253" y="5099"/>
                </a:cubicBezTo>
                <a:cubicBezTo>
                  <a:pt x="34253" y="4964"/>
                  <a:pt x="34144" y="4852"/>
                  <a:pt x="34006" y="4852"/>
                </a:cubicBezTo>
                <a:close/>
                <a:moveTo>
                  <a:pt x="35225" y="4852"/>
                </a:moveTo>
                <a:cubicBezTo>
                  <a:pt x="35005" y="4852"/>
                  <a:pt x="34896" y="5118"/>
                  <a:pt x="35052" y="5275"/>
                </a:cubicBezTo>
                <a:cubicBezTo>
                  <a:pt x="35102" y="5324"/>
                  <a:pt x="35163" y="5346"/>
                  <a:pt x="35223" y="5346"/>
                </a:cubicBezTo>
                <a:cubicBezTo>
                  <a:pt x="35350" y="5346"/>
                  <a:pt x="35472" y="5248"/>
                  <a:pt x="35472" y="5099"/>
                </a:cubicBezTo>
                <a:cubicBezTo>
                  <a:pt x="35472" y="4964"/>
                  <a:pt x="35363" y="4852"/>
                  <a:pt x="35225" y="4852"/>
                </a:cubicBezTo>
                <a:close/>
                <a:moveTo>
                  <a:pt x="36447" y="4852"/>
                </a:moveTo>
                <a:cubicBezTo>
                  <a:pt x="36224" y="4852"/>
                  <a:pt x="36115" y="5118"/>
                  <a:pt x="36271" y="5275"/>
                </a:cubicBezTo>
                <a:cubicBezTo>
                  <a:pt x="36321" y="5324"/>
                  <a:pt x="36382" y="5346"/>
                  <a:pt x="36442" y="5346"/>
                </a:cubicBezTo>
                <a:cubicBezTo>
                  <a:pt x="36569" y="5346"/>
                  <a:pt x="36691" y="5248"/>
                  <a:pt x="36691" y="5099"/>
                </a:cubicBezTo>
                <a:cubicBezTo>
                  <a:pt x="36691" y="4961"/>
                  <a:pt x="36582" y="4852"/>
                  <a:pt x="36447" y="4852"/>
                </a:cubicBezTo>
                <a:close/>
                <a:moveTo>
                  <a:pt x="37666" y="4852"/>
                </a:moveTo>
                <a:cubicBezTo>
                  <a:pt x="37443" y="4852"/>
                  <a:pt x="37334" y="5118"/>
                  <a:pt x="37490" y="5275"/>
                </a:cubicBezTo>
                <a:cubicBezTo>
                  <a:pt x="37541" y="5324"/>
                  <a:pt x="37602" y="5346"/>
                  <a:pt x="37663" y="5346"/>
                </a:cubicBezTo>
                <a:cubicBezTo>
                  <a:pt x="37789" y="5346"/>
                  <a:pt x="37910" y="5248"/>
                  <a:pt x="37910" y="5099"/>
                </a:cubicBezTo>
                <a:cubicBezTo>
                  <a:pt x="37910" y="4964"/>
                  <a:pt x="37801" y="4852"/>
                  <a:pt x="37666" y="4852"/>
                </a:cubicBezTo>
                <a:close/>
                <a:moveTo>
                  <a:pt x="38885" y="4852"/>
                </a:moveTo>
                <a:cubicBezTo>
                  <a:pt x="38666" y="4852"/>
                  <a:pt x="38556" y="5118"/>
                  <a:pt x="38710" y="5275"/>
                </a:cubicBezTo>
                <a:cubicBezTo>
                  <a:pt x="38760" y="5324"/>
                  <a:pt x="38822" y="5346"/>
                  <a:pt x="38882" y="5346"/>
                </a:cubicBezTo>
                <a:cubicBezTo>
                  <a:pt x="39010" y="5346"/>
                  <a:pt x="39133" y="5248"/>
                  <a:pt x="39133" y="5099"/>
                </a:cubicBezTo>
                <a:cubicBezTo>
                  <a:pt x="39133" y="4964"/>
                  <a:pt x="39020" y="4852"/>
                  <a:pt x="38885" y="4852"/>
                </a:cubicBezTo>
                <a:close/>
                <a:moveTo>
                  <a:pt x="39863" y="5149"/>
                </a:moveTo>
                <a:cubicBezTo>
                  <a:pt x="39888" y="5262"/>
                  <a:pt x="39988" y="5347"/>
                  <a:pt x="40104" y="5347"/>
                </a:cubicBezTo>
                <a:cubicBezTo>
                  <a:pt x="40120" y="5347"/>
                  <a:pt x="40135" y="5344"/>
                  <a:pt x="40151" y="5340"/>
                </a:cubicBezTo>
                <a:cubicBezTo>
                  <a:pt x="40057" y="5275"/>
                  <a:pt x="39960" y="5212"/>
                  <a:pt x="39863" y="5149"/>
                </a:cubicBezTo>
                <a:close/>
                <a:moveTo>
                  <a:pt x="3520" y="6071"/>
                </a:moveTo>
                <a:cubicBezTo>
                  <a:pt x="3298" y="6071"/>
                  <a:pt x="3188" y="6337"/>
                  <a:pt x="3345" y="6494"/>
                </a:cubicBezTo>
                <a:cubicBezTo>
                  <a:pt x="3394" y="6543"/>
                  <a:pt x="3455" y="6565"/>
                  <a:pt x="3515" y="6565"/>
                </a:cubicBezTo>
                <a:cubicBezTo>
                  <a:pt x="3642" y="6565"/>
                  <a:pt x="3764" y="6467"/>
                  <a:pt x="3764" y="6318"/>
                </a:cubicBezTo>
                <a:cubicBezTo>
                  <a:pt x="3764" y="6183"/>
                  <a:pt x="3655" y="6071"/>
                  <a:pt x="3520" y="6071"/>
                </a:cubicBezTo>
                <a:close/>
                <a:moveTo>
                  <a:pt x="4739" y="6071"/>
                </a:moveTo>
                <a:cubicBezTo>
                  <a:pt x="4520" y="6071"/>
                  <a:pt x="4407" y="6337"/>
                  <a:pt x="4564" y="6494"/>
                </a:cubicBezTo>
                <a:cubicBezTo>
                  <a:pt x="4614" y="6543"/>
                  <a:pt x="4676" y="6565"/>
                  <a:pt x="4736" y="6565"/>
                </a:cubicBezTo>
                <a:cubicBezTo>
                  <a:pt x="4864" y="6565"/>
                  <a:pt x="4987" y="6467"/>
                  <a:pt x="4987" y="6318"/>
                </a:cubicBezTo>
                <a:cubicBezTo>
                  <a:pt x="4984" y="6183"/>
                  <a:pt x="4874" y="6071"/>
                  <a:pt x="4739" y="6071"/>
                </a:cubicBezTo>
                <a:close/>
                <a:moveTo>
                  <a:pt x="5958" y="6071"/>
                </a:moveTo>
                <a:cubicBezTo>
                  <a:pt x="5739" y="6071"/>
                  <a:pt x="5629" y="6337"/>
                  <a:pt x="5783" y="6494"/>
                </a:cubicBezTo>
                <a:cubicBezTo>
                  <a:pt x="5833" y="6543"/>
                  <a:pt x="5895" y="6565"/>
                  <a:pt x="5955" y="6565"/>
                </a:cubicBezTo>
                <a:cubicBezTo>
                  <a:pt x="6083" y="6565"/>
                  <a:pt x="6206" y="6467"/>
                  <a:pt x="6206" y="6318"/>
                </a:cubicBezTo>
                <a:cubicBezTo>
                  <a:pt x="6206" y="6183"/>
                  <a:pt x="6093" y="6071"/>
                  <a:pt x="5958" y="6071"/>
                </a:cubicBezTo>
                <a:close/>
                <a:moveTo>
                  <a:pt x="7177" y="6071"/>
                </a:moveTo>
                <a:cubicBezTo>
                  <a:pt x="6958" y="6071"/>
                  <a:pt x="6848" y="6337"/>
                  <a:pt x="7002" y="6494"/>
                </a:cubicBezTo>
                <a:cubicBezTo>
                  <a:pt x="7052" y="6543"/>
                  <a:pt x="7114" y="6565"/>
                  <a:pt x="7175" y="6565"/>
                </a:cubicBezTo>
                <a:cubicBezTo>
                  <a:pt x="7302" y="6565"/>
                  <a:pt x="7425" y="6467"/>
                  <a:pt x="7425" y="6318"/>
                </a:cubicBezTo>
                <a:cubicBezTo>
                  <a:pt x="7425" y="6183"/>
                  <a:pt x="7312" y="6071"/>
                  <a:pt x="7177" y="6071"/>
                </a:cubicBezTo>
                <a:close/>
                <a:moveTo>
                  <a:pt x="8396" y="6071"/>
                </a:moveTo>
                <a:cubicBezTo>
                  <a:pt x="8177" y="6071"/>
                  <a:pt x="8067" y="6337"/>
                  <a:pt x="8224" y="6494"/>
                </a:cubicBezTo>
                <a:cubicBezTo>
                  <a:pt x="8273" y="6543"/>
                  <a:pt x="8334" y="6565"/>
                  <a:pt x="8395" y="6565"/>
                </a:cubicBezTo>
                <a:cubicBezTo>
                  <a:pt x="8521" y="6565"/>
                  <a:pt x="8644" y="6467"/>
                  <a:pt x="8644" y="6318"/>
                </a:cubicBezTo>
                <a:cubicBezTo>
                  <a:pt x="8644" y="6183"/>
                  <a:pt x="8534" y="6071"/>
                  <a:pt x="8396" y="6071"/>
                </a:cubicBezTo>
                <a:close/>
                <a:moveTo>
                  <a:pt x="9615" y="6071"/>
                </a:moveTo>
                <a:cubicBezTo>
                  <a:pt x="9396" y="6071"/>
                  <a:pt x="9286" y="6337"/>
                  <a:pt x="9443" y="6494"/>
                </a:cubicBezTo>
                <a:cubicBezTo>
                  <a:pt x="9492" y="6543"/>
                  <a:pt x="9553" y="6565"/>
                  <a:pt x="9614" y="6565"/>
                </a:cubicBezTo>
                <a:cubicBezTo>
                  <a:pt x="9740" y="6565"/>
                  <a:pt x="9863" y="6467"/>
                  <a:pt x="9863" y="6318"/>
                </a:cubicBezTo>
                <a:cubicBezTo>
                  <a:pt x="9863" y="6183"/>
                  <a:pt x="9753" y="6071"/>
                  <a:pt x="9615" y="6071"/>
                </a:cubicBezTo>
                <a:close/>
                <a:moveTo>
                  <a:pt x="10834" y="6071"/>
                </a:moveTo>
                <a:cubicBezTo>
                  <a:pt x="10615" y="6071"/>
                  <a:pt x="10505" y="6337"/>
                  <a:pt x="10662" y="6494"/>
                </a:cubicBezTo>
                <a:cubicBezTo>
                  <a:pt x="10711" y="6543"/>
                  <a:pt x="10773" y="6565"/>
                  <a:pt x="10833" y="6565"/>
                </a:cubicBezTo>
                <a:cubicBezTo>
                  <a:pt x="10959" y="6565"/>
                  <a:pt x="11082" y="6467"/>
                  <a:pt x="11082" y="6318"/>
                </a:cubicBezTo>
                <a:cubicBezTo>
                  <a:pt x="11082" y="6183"/>
                  <a:pt x="10972" y="6071"/>
                  <a:pt x="10834" y="6071"/>
                </a:cubicBezTo>
                <a:close/>
                <a:moveTo>
                  <a:pt x="12057" y="6071"/>
                </a:moveTo>
                <a:cubicBezTo>
                  <a:pt x="11834" y="6071"/>
                  <a:pt x="11724" y="6337"/>
                  <a:pt x="11881" y="6494"/>
                </a:cubicBezTo>
                <a:cubicBezTo>
                  <a:pt x="11931" y="6543"/>
                  <a:pt x="11993" y="6565"/>
                  <a:pt x="12053" y="6565"/>
                </a:cubicBezTo>
                <a:cubicBezTo>
                  <a:pt x="12180" y="6565"/>
                  <a:pt x="12301" y="6467"/>
                  <a:pt x="12301" y="6318"/>
                </a:cubicBezTo>
                <a:cubicBezTo>
                  <a:pt x="12301" y="6183"/>
                  <a:pt x="12191" y="6071"/>
                  <a:pt x="12057" y="6071"/>
                </a:cubicBezTo>
                <a:close/>
                <a:moveTo>
                  <a:pt x="13276" y="6071"/>
                </a:moveTo>
                <a:cubicBezTo>
                  <a:pt x="13056" y="6071"/>
                  <a:pt x="12943" y="6337"/>
                  <a:pt x="13100" y="6494"/>
                </a:cubicBezTo>
                <a:cubicBezTo>
                  <a:pt x="13151" y="6543"/>
                  <a:pt x="13212" y="6565"/>
                  <a:pt x="13273" y="6565"/>
                </a:cubicBezTo>
                <a:cubicBezTo>
                  <a:pt x="13401" y="6565"/>
                  <a:pt x="13523" y="6467"/>
                  <a:pt x="13523" y="6318"/>
                </a:cubicBezTo>
                <a:cubicBezTo>
                  <a:pt x="13520" y="6183"/>
                  <a:pt x="13410" y="6071"/>
                  <a:pt x="13276" y="6071"/>
                </a:cubicBezTo>
                <a:close/>
                <a:moveTo>
                  <a:pt x="14495" y="6071"/>
                </a:moveTo>
                <a:cubicBezTo>
                  <a:pt x="14275" y="6071"/>
                  <a:pt x="14166" y="6337"/>
                  <a:pt x="14319" y="6494"/>
                </a:cubicBezTo>
                <a:cubicBezTo>
                  <a:pt x="14370" y="6543"/>
                  <a:pt x="14431" y="6565"/>
                  <a:pt x="14492" y="6565"/>
                </a:cubicBezTo>
                <a:cubicBezTo>
                  <a:pt x="14620" y="6565"/>
                  <a:pt x="14742" y="6467"/>
                  <a:pt x="14742" y="6318"/>
                </a:cubicBezTo>
                <a:cubicBezTo>
                  <a:pt x="14742" y="6183"/>
                  <a:pt x="14629" y="6071"/>
                  <a:pt x="14495" y="6071"/>
                </a:cubicBezTo>
                <a:close/>
                <a:moveTo>
                  <a:pt x="15714" y="6071"/>
                </a:moveTo>
                <a:cubicBezTo>
                  <a:pt x="15494" y="6071"/>
                  <a:pt x="15385" y="6337"/>
                  <a:pt x="15538" y="6494"/>
                </a:cubicBezTo>
                <a:cubicBezTo>
                  <a:pt x="15589" y="6543"/>
                  <a:pt x="15650" y="6565"/>
                  <a:pt x="15711" y="6565"/>
                </a:cubicBezTo>
                <a:cubicBezTo>
                  <a:pt x="15839" y="6565"/>
                  <a:pt x="15961" y="6467"/>
                  <a:pt x="15961" y="6318"/>
                </a:cubicBezTo>
                <a:cubicBezTo>
                  <a:pt x="15961" y="6183"/>
                  <a:pt x="15848" y="6071"/>
                  <a:pt x="15714" y="6071"/>
                </a:cubicBezTo>
                <a:close/>
                <a:moveTo>
                  <a:pt x="16933" y="6071"/>
                </a:moveTo>
                <a:cubicBezTo>
                  <a:pt x="16713" y="6071"/>
                  <a:pt x="16604" y="6337"/>
                  <a:pt x="16757" y="6494"/>
                </a:cubicBezTo>
                <a:cubicBezTo>
                  <a:pt x="16808" y="6543"/>
                  <a:pt x="16869" y="6565"/>
                  <a:pt x="16930" y="6565"/>
                </a:cubicBezTo>
                <a:cubicBezTo>
                  <a:pt x="17058" y="6565"/>
                  <a:pt x="17180" y="6467"/>
                  <a:pt x="17180" y="6318"/>
                </a:cubicBezTo>
                <a:cubicBezTo>
                  <a:pt x="17180" y="6183"/>
                  <a:pt x="17071" y="6071"/>
                  <a:pt x="16933" y="6071"/>
                </a:cubicBezTo>
                <a:close/>
                <a:moveTo>
                  <a:pt x="18152" y="6071"/>
                </a:moveTo>
                <a:cubicBezTo>
                  <a:pt x="17932" y="6071"/>
                  <a:pt x="17823" y="6337"/>
                  <a:pt x="17979" y="6494"/>
                </a:cubicBezTo>
                <a:cubicBezTo>
                  <a:pt x="18029" y="6543"/>
                  <a:pt x="18090" y="6565"/>
                  <a:pt x="18150" y="6565"/>
                </a:cubicBezTo>
                <a:cubicBezTo>
                  <a:pt x="18277" y="6565"/>
                  <a:pt x="18399" y="6467"/>
                  <a:pt x="18399" y="6318"/>
                </a:cubicBezTo>
                <a:cubicBezTo>
                  <a:pt x="18399" y="6183"/>
                  <a:pt x="18290" y="6071"/>
                  <a:pt x="18152" y="6071"/>
                </a:cubicBezTo>
                <a:close/>
                <a:moveTo>
                  <a:pt x="19374" y="6071"/>
                </a:moveTo>
                <a:cubicBezTo>
                  <a:pt x="19151" y="6071"/>
                  <a:pt x="19042" y="6337"/>
                  <a:pt x="19198" y="6494"/>
                </a:cubicBezTo>
                <a:cubicBezTo>
                  <a:pt x="19248" y="6543"/>
                  <a:pt x="19309" y="6565"/>
                  <a:pt x="19369" y="6565"/>
                </a:cubicBezTo>
                <a:cubicBezTo>
                  <a:pt x="19496" y="6565"/>
                  <a:pt x="19618" y="6467"/>
                  <a:pt x="19618" y="6318"/>
                </a:cubicBezTo>
                <a:cubicBezTo>
                  <a:pt x="19618" y="6183"/>
                  <a:pt x="19509" y="6071"/>
                  <a:pt x="19374" y="6071"/>
                </a:cubicBezTo>
                <a:close/>
                <a:moveTo>
                  <a:pt x="20593" y="6071"/>
                </a:moveTo>
                <a:cubicBezTo>
                  <a:pt x="20371" y="6071"/>
                  <a:pt x="20261" y="6337"/>
                  <a:pt x="20418" y="6494"/>
                </a:cubicBezTo>
                <a:cubicBezTo>
                  <a:pt x="20468" y="6543"/>
                  <a:pt x="20529" y="6565"/>
                  <a:pt x="20590" y="6565"/>
                </a:cubicBezTo>
                <a:cubicBezTo>
                  <a:pt x="20716" y="6565"/>
                  <a:pt x="20837" y="6467"/>
                  <a:pt x="20837" y="6318"/>
                </a:cubicBezTo>
                <a:cubicBezTo>
                  <a:pt x="20837" y="6183"/>
                  <a:pt x="20728" y="6071"/>
                  <a:pt x="20593" y="6071"/>
                </a:cubicBezTo>
                <a:close/>
                <a:moveTo>
                  <a:pt x="21812" y="6071"/>
                </a:moveTo>
                <a:cubicBezTo>
                  <a:pt x="21593" y="6071"/>
                  <a:pt x="21480" y="6337"/>
                  <a:pt x="21637" y="6494"/>
                </a:cubicBezTo>
                <a:cubicBezTo>
                  <a:pt x="21687" y="6543"/>
                  <a:pt x="21749" y="6565"/>
                  <a:pt x="21809" y="6565"/>
                </a:cubicBezTo>
                <a:cubicBezTo>
                  <a:pt x="21937" y="6565"/>
                  <a:pt x="22060" y="6467"/>
                  <a:pt x="22060" y="6318"/>
                </a:cubicBezTo>
                <a:cubicBezTo>
                  <a:pt x="22056" y="6183"/>
                  <a:pt x="21947" y="6071"/>
                  <a:pt x="21812" y="6071"/>
                </a:cubicBezTo>
                <a:close/>
                <a:moveTo>
                  <a:pt x="23031" y="6071"/>
                </a:moveTo>
                <a:cubicBezTo>
                  <a:pt x="22812" y="6071"/>
                  <a:pt x="22702" y="6337"/>
                  <a:pt x="22856" y="6494"/>
                </a:cubicBezTo>
                <a:cubicBezTo>
                  <a:pt x="22906" y="6543"/>
                  <a:pt x="22968" y="6565"/>
                  <a:pt x="23028" y="6565"/>
                </a:cubicBezTo>
                <a:cubicBezTo>
                  <a:pt x="23156" y="6565"/>
                  <a:pt x="23279" y="6467"/>
                  <a:pt x="23279" y="6318"/>
                </a:cubicBezTo>
                <a:cubicBezTo>
                  <a:pt x="23279" y="6183"/>
                  <a:pt x="23166" y="6071"/>
                  <a:pt x="23031" y="6071"/>
                </a:cubicBezTo>
                <a:close/>
                <a:moveTo>
                  <a:pt x="24250" y="6071"/>
                </a:moveTo>
                <a:cubicBezTo>
                  <a:pt x="24031" y="6071"/>
                  <a:pt x="23921" y="6337"/>
                  <a:pt x="24075" y="6494"/>
                </a:cubicBezTo>
                <a:cubicBezTo>
                  <a:pt x="24125" y="6543"/>
                  <a:pt x="24187" y="6565"/>
                  <a:pt x="24248" y="6565"/>
                </a:cubicBezTo>
                <a:cubicBezTo>
                  <a:pt x="24375" y="6565"/>
                  <a:pt x="24498" y="6467"/>
                  <a:pt x="24498" y="6318"/>
                </a:cubicBezTo>
                <a:cubicBezTo>
                  <a:pt x="24498" y="6183"/>
                  <a:pt x="24385" y="6071"/>
                  <a:pt x="24250" y="6071"/>
                </a:cubicBezTo>
                <a:close/>
                <a:moveTo>
                  <a:pt x="25469" y="6071"/>
                </a:moveTo>
                <a:cubicBezTo>
                  <a:pt x="25250" y="6071"/>
                  <a:pt x="25140" y="6337"/>
                  <a:pt x="25297" y="6494"/>
                </a:cubicBezTo>
                <a:cubicBezTo>
                  <a:pt x="25346" y="6543"/>
                  <a:pt x="25407" y="6565"/>
                  <a:pt x="25468" y="6565"/>
                </a:cubicBezTo>
                <a:cubicBezTo>
                  <a:pt x="25594" y="6565"/>
                  <a:pt x="25717" y="6467"/>
                  <a:pt x="25717" y="6318"/>
                </a:cubicBezTo>
                <a:cubicBezTo>
                  <a:pt x="25717" y="6183"/>
                  <a:pt x="25607" y="6071"/>
                  <a:pt x="25469" y="6071"/>
                </a:cubicBezTo>
                <a:close/>
                <a:moveTo>
                  <a:pt x="26688" y="6071"/>
                </a:moveTo>
                <a:cubicBezTo>
                  <a:pt x="26469" y="6071"/>
                  <a:pt x="26359" y="6337"/>
                  <a:pt x="26516" y="6494"/>
                </a:cubicBezTo>
                <a:cubicBezTo>
                  <a:pt x="26565" y="6543"/>
                  <a:pt x="26626" y="6565"/>
                  <a:pt x="26687" y="6565"/>
                </a:cubicBezTo>
                <a:cubicBezTo>
                  <a:pt x="26813" y="6565"/>
                  <a:pt x="26936" y="6467"/>
                  <a:pt x="26936" y="6318"/>
                </a:cubicBezTo>
                <a:cubicBezTo>
                  <a:pt x="26936" y="6183"/>
                  <a:pt x="26826" y="6071"/>
                  <a:pt x="26688" y="6071"/>
                </a:cubicBezTo>
                <a:close/>
                <a:moveTo>
                  <a:pt x="27910" y="6071"/>
                </a:moveTo>
                <a:cubicBezTo>
                  <a:pt x="27688" y="6071"/>
                  <a:pt x="27578" y="6337"/>
                  <a:pt x="27735" y="6494"/>
                </a:cubicBezTo>
                <a:cubicBezTo>
                  <a:pt x="27784" y="6543"/>
                  <a:pt x="27846" y="6565"/>
                  <a:pt x="27906" y="6565"/>
                </a:cubicBezTo>
                <a:cubicBezTo>
                  <a:pt x="28032" y="6565"/>
                  <a:pt x="28155" y="6467"/>
                  <a:pt x="28155" y="6318"/>
                </a:cubicBezTo>
                <a:cubicBezTo>
                  <a:pt x="28155" y="6183"/>
                  <a:pt x="28045" y="6071"/>
                  <a:pt x="27910" y="6071"/>
                </a:cubicBezTo>
                <a:close/>
                <a:moveTo>
                  <a:pt x="29130" y="6071"/>
                </a:moveTo>
                <a:cubicBezTo>
                  <a:pt x="28907" y="6071"/>
                  <a:pt x="28797" y="6337"/>
                  <a:pt x="28954" y="6494"/>
                </a:cubicBezTo>
                <a:cubicBezTo>
                  <a:pt x="29004" y="6543"/>
                  <a:pt x="29066" y="6565"/>
                  <a:pt x="29126" y="6565"/>
                </a:cubicBezTo>
                <a:cubicBezTo>
                  <a:pt x="29253" y="6565"/>
                  <a:pt x="29374" y="6467"/>
                  <a:pt x="29374" y="6318"/>
                </a:cubicBezTo>
                <a:cubicBezTo>
                  <a:pt x="29374" y="6183"/>
                  <a:pt x="29264" y="6071"/>
                  <a:pt x="29130" y="6071"/>
                </a:cubicBezTo>
                <a:close/>
                <a:moveTo>
                  <a:pt x="30349" y="6071"/>
                </a:moveTo>
                <a:cubicBezTo>
                  <a:pt x="30129" y="6071"/>
                  <a:pt x="30016" y="6337"/>
                  <a:pt x="30173" y="6494"/>
                </a:cubicBezTo>
                <a:cubicBezTo>
                  <a:pt x="30223" y="6543"/>
                  <a:pt x="30285" y="6565"/>
                  <a:pt x="30346" y="6565"/>
                </a:cubicBezTo>
                <a:cubicBezTo>
                  <a:pt x="30474" y="6565"/>
                  <a:pt x="30596" y="6467"/>
                  <a:pt x="30596" y="6318"/>
                </a:cubicBezTo>
                <a:cubicBezTo>
                  <a:pt x="30596" y="6183"/>
                  <a:pt x="30483" y="6071"/>
                  <a:pt x="30349" y="6071"/>
                </a:cubicBezTo>
                <a:close/>
                <a:moveTo>
                  <a:pt x="31568" y="6071"/>
                </a:moveTo>
                <a:cubicBezTo>
                  <a:pt x="31348" y="6071"/>
                  <a:pt x="31239" y="6337"/>
                  <a:pt x="31392" y="6494"/>
                </a:cubicBezTo>
                <a:cubicBezTo>
                  <a:pt x="31443" y="6543"/>
                  <a:pt x="31504" y="6565"/>
                  <a:pt x="31565" y="6565"/>
                </a:cubicBezTo>
                <a:cubicBezTo>
                  <a:pt x="31693" y="6565"/>
                  <a:pt x="31815" y="6467"/>
                  <a:pt x="31815" y="6318"/>
                </a:cubicBezTo>
                <a:cubicBezTo>
                  <a:pt x="31815" y="6183"/>
                  <a:pt x="31702" y="6071"/>
                  <a:pt x="31568" y="6071"/>
                </a:cubicBezTo>
                <a:close/>
                <a:moveTo>
                  <a:pt x="32787" y="6071"/>
                </a:moveTo>
                <a:cubicBezTo>
                  <a:pt x="32567" y="6071"/>
                  <a:pt x="32458" y="6337"/>
                  <a:pt x="32611" y="6494"/>
                </a:cubicBezTo>
                <a:cubicBezTo>
                  <a:pt x="32662" y="6543"/>
                  <a:pt x="32723" y="6565"/>
                  <a:pt x="32784" y="6565"/>
                </a:cubicBezTo>
                <a:cubicBezTo>
                  <a:pt x="32912" y="6565"/>
                  <a:pt x="33034" y="6467"/>
                  <a:pt x="33034" y="6318"/>
                </a:cubicBezTo>
                <a:cubicBezTo>
                  <a:pt x="33034" y="6183"/>
                  <a:pt x="32925" y="6071"/>
                  <a:pt x="32787" y="6071"/>
                </a:cubicBezTo>
                <a:close/>
                <a:moveTo>
                  <a:pt x="34006" y="6071"/>
                </a:moveTo>
                <a:cubicBezTo>
                  <a:pt x="33786" y="6071"/>
                  <a:pt x="33677" y="6337"/>
                  <a:pt x="33833" y="6494"/>
                </a:cubicBezTo>
                <a:cubicBezTo>
                  <a:pt x="33883" y="6543"/>
                  <a:pt x="33944" y="6565"/>
                  <a:pt x="34004" y="6565"/>
                </a:cubicBezTo>
                <a:cubicBezTo>
                  <a:pt x="34131" y="6565"/>
                  <a:pt x="34253" y="6467"/>
                  <a:pt x="34253" y="6318"/>
                </a:cubicBezTo>
                <a:cubicBezTo>
                  <a:pt x="34253" y="6183"/>
                  <a:pt x="34144" y="6071"/>
                  <a:pt x="34006" y="6071"/>
                </a:cubicBezTo>
                <a:close/>
                <a:moveTo>
                  <a:pt x="35225" y="6071"/>
                </a:moveTo>
                <a:cubicBezTo>
                  <a:pt x="35005" y="6071"/>
                  <a:pt x="34896" y="6337"/>
                  <a:pt x="35052" y="6494"/>
                </a:cubicBezTo>
                <a:cubicBezTo>
                  <a:pt x="35102" y="6543"/>
                  <a:pt x="35163" y="6565"/>
                  <a:pt x="35223" y="6565"/>
                </a:cubicBezTo>
                <a:cubicBezTo>
                  <a:pt x="35350" y="6565"/>
                  <a:pt x="35472" y="6467"/>
                  <a:pt x="35472" y="6318"/>
                </a:cubicBezTo>
                <a:cubicBezTo>
                  <a:pt x="35472" y="6183"/>
                  <a:pt x="35363" y="6071"/>
                  <a:pt x="35225" y="6071"/>
                </a:cubicBezTo>
                <a:close/>
                <a:moveTo>
                  <a:pt x="36447" y="6071"/>
                </a:moveTo>
                <a:cubicBezTo>
                  <a:pt x="36224" y="6071"/>
                  <a:pt x="36115" y="6337"/>
                  <a:pt x="36271" y="6494"/>
                </a:cubicBezTo>
                <a:cubicBezTo>
                  <a:pt x="36321" y="6543"/>
                  <a:pt x="36382" y="6565"/>
                  <a:pt x="36442" y="6565"/>
                </a:cubicBezTo>
                <a:cubicBezTo>
                  <a:pt x="36569" y="6565"/>
                  <a:pt x="36691" y="6467"/>
                  <a:pt x="36691" y="6318"/>
                </a:cubicBezTo>
                <a:cubicBezTo>
                  <a:pt x="36691" y="6183"/>
                  <a:pt x="36582" y="6071"/>
                  <a:pt x="36447" y="6071"/>
                </a:cubicBezTo>
                <a:close/>
                <a:moveTo>
                  <a:pt x="37666" y="6071"/>
                </a:moveTo>
                <a:cubicBezTo>
                  <a:pt x="37443" y="6071"/>
                  <a:pt x="37334" y="6337"/>
                  <a:pt x="37490" y="6494"/>
                </a:cubicBezTo>
                <a:cubicBezTo>
                  <a:pt x="37541" y="6543"/>
                  <a:pt x="37602" y="6565"/>
                  <a:pt x="37663" y="6565"/>
                </a:cubicBezTo>
                <a:cubicBezTo>
                  <a:pt x="37789" y="6565"/>
                  <a:pt x="37910" y="6467"/>
                  <a:pt x="37910" y="6318"/>
                </a:cubicBezTo>
                <a:cubicBezTo>
                  <a:pt x="37910" y="6183"/>
                  <a:pt x="37801" y="6071"/>
                  <a:pt x="37666" y="6071"/>
                </a:cubicBezTo>
                <a:close/>
                <a:moveTo>
                  <a:pt x="38885" y="6071"/>
                </a:moveTo>
                <a:cubicBezTo>
                  <a:pt x="38666" y="6071"/>
                  <a:pt x="38556" y="6337"/>
                  <a:pt x="38710" y="6494"/>
                </a:cubicBezTo>
                <a:cubicBezTo>
                  <a:pt x="38760" y="6543"/>
                  <a:pt x="38822" y="6565"/>
                  <a:pt x="38882" y="6565"/>
                </a:cubicBezTo>
                <a:cubicBezTo>
                  <a:pt x="39010" y="6565"/>
                  <a:pt x="39133" y="6467"/>
                  <a:pt x="39133" y="6318"/>
                </a:cubicBezTo>
                <a:cubicBezTo>
                  <a:pt x="39133" y="6183"/>
                  <a:pt x="39020" y="6071"/>
                  <a:pt x="38885" y="6071"/>
                </a:cubicBezTo>
                <a:close/>
                <a:moveTo>
                  <a:pt x="40104" y="6071"/>
                </a:moveTo>
                <a:cubicBezTo>
                  <a:pt x="39885" y="6071"/>
                  <a:pt x="39775" y="6337"/>
                  <a:pt x="39929" y="6494"/>
                </a:cubicBezTo>
                <a:cubicBezTo>
                  <a:pt x="39979" y="6543"/>
                  <a:pt x="40041" y="6565"/>
                  <a:pt x="40101" y="6565"/>
                </a:cubicBezTo>
                <a:cubicBezTo>
                  <a:pt x="40229" y="6565"/>
                  <a:pt x="40352" y="6467"/>
                  <a:pt x="40352" y="6318"/>
                </a:cubicBezTo>
                <a:cubicBezTo>
                  <a:pt x="40352" y="6183"/>
                  <a:pt x="40239" y="6071"/>
                  <a:pt x="40104" y="6071"/>
                </a:cubicBezTo>
                <a:close/>
                <a:moveTo>
                  <a:pt x="2495" y="6171"/>
                </a:moveTo>
                <a:lnTo>
                  <a:pt x="2495" y="6171"/>
                </a:lnTo>
                <a:cubicBezTo>
                  <a:pt x="2414" y="6299"/>
                  <a:pt x="2332" y="6428"/>
                  <a:pt x="2251" y="6560"/>
                </a:cubicBezTo>
                <a:cubicBezTo>
                  <a:pt x="2266" y="6563"/>
                  <a:pt x="2282" y="6566"/>
                  <a:pt x="2298" y="6566"/>
                </a:cubicBezTo>
                <a:cubicBezTo>
                  <a:pt x="2502" y="6566"/>
                  <a:pt x="2617" y="6334"/>
                  <a:pt x="2495" y="6171"/>
                </a:cubicBezTo>
                <a:close/>
                <a:moveTo>
                  <a:pt x="41173" y="6124"/>
                </a:moveTo>
                <a:lnTo>
                  <a:pt x="41173" y="6124"/>
                </a:lnTo>
                <a:cubicBezTo>
                  <a:pt x="40988" y="6268"/>
                  <a:pt x="41088" y="6566"/>
                  <a:pt x="41323" y="6566"/>
                </a:cubicBezTo>
                <a:cubicBezTo>
                  <a:pt x="41408" y="6566"/>
                  <a:pt x="41486" y="6522"/>
                  <a:pt x="41533" y="6450"/>
                </a:cubicBezTo>
                <a:cubicBezTo>
                  <a:pt x="41414" y="6340"/>
                  <a:pt x="41295" y="6230"/>
                  <a:pt x="41173" y="6124"/>
                </a:cubicBezTo>
                <a:close/>
                <a:moveTo>
                  <a:pt x="2298" y="7290"/>
                </a:moveTo>
                <a:cubicBezTo>
                  <a:pt x="2078" y="7290"/>
                  <a:pt x="1969" y="7556"/>
                  <a:pt x="2125" y="7713"/>
                </a:cubicBezTo>
                <a:cubicBezTo>
                  <a:pt x="2175" y="7762"/>
                  <a:pt x="2236" y="7784"/>
                  <a:pt x="2296" y="7784"/>
                </a:cubicBezTo>
                <a:cubicBezTo>
                  <a:pt x="2423" y="7784"/>
                  <a:pt x="2545" y="7686"/>
                  <a:pt x="2545" y="7537"/>
                </a:cubicBezTo>
                <a:cubicBezTo>
                  <a:pt x="2545" y="7403"/>
                  <a:pt x="2436" y="7293"/>
                  <a:pt x="2301" y="7293"/>
                </a:cubicBezTo>
                <a:lnTo>
                  <a:pt x="2298" y="7290"/>
                </a:lnTo>
                <a:close/>
                <a:moveTo>
                  <a:pt x="3520" y="7290"/>
                </a:moveTo>
                <a:cubicBezTo>
                  <a:pt x="3298" y="7290"/>
                  <a:pt x="3188" y="7556"/>
                  <a:pt x="3345" y="7713"/>
                </a:cubicBezTo>
                <a:cubicBezTo>
                  <a:pt x="3394" y="7762"/>
                  <a:pt x="3455" y="7784"/>
                  <a:pt x="3515" y="7784"/>
                </a:cubicBezTo>
                <a:cubicBezTo>
                  <a:pt x="3642" y="7784"/>
                  <a:pt x="3764" y="7686"/>
                  <a:pt x="3764" y="7537"/>
                </a:cubicBezTo>
                <a:cubicBezTo>
                  <a:pt x="3764" y="7403"/>
                  <a:pt x="3655" y="7293"/>
                  <a:pt x="3520" y="7293"/>
                </a:cubicBezTo>
                <a:lnTo>
                  <a:pt x="3520" y="7290"/>
                </a:lnTo>
                <a:close/>
                <a:moveTo>
                  <a:pt x="4739" y="7290"/>
                </a:moveTo>
                <a:cubicBezTo>
                  <a:pt x="4520" y="7290"/>
                  <a:pt x="4407" y="7556"/>
                  <a:pt x="4564" y="7713"/>
                </a:cubicBezTo>
                <a:cubicBezTo>
                  <a:pt x="4614" y="7762"/>
                  <a:pt x="4676" y="7784"/>
                  <a:pt x="4736" y="7784"/>
                </a:cubicBezTo>
                <a:cubicBezTo>
                  <a:pt x="4864" y="7784"/>
                  <a:pt x="4987" y="7686"/>
                  <a:pt x="4987" y="7537"/>
                </a:cubicBezTo>
                <a:cubicBezTo>
                  <a:pt x="4984" y="7404"/>
                  <a:pt x="4877" y="7293"/>
                  <a:pt x="4745" y="7293"/>
                </a:cubicBezTo>
                <a:cubicBezTo>
                  <a:pt x="4743" y="7293"/>
                  <a:pt x="4741" y="7293"/>
                  <a:pt x="4739" y="7293"/>
                </a:cubicBezTo>
                <a:lnTo>
                  <a:pt x="4739" y="7290"/>
                </a:lnTo>
                <a:close/>
                <a:moveTo>
                  <a:pt x="5958" y="7290"/>
                </a:moveTo>
                <a:cubicBezTo>
                  <a:pt x="5739" y="7290"/>
                  <a:pt x="5629" y="7556"/>
                  <a:pt x="5783" y="7713"/>
                </a:cubicBezTo>
                <a:cubicBezTo>
                  <a:pt x="5833" y="7762"/>
                  <a:pt x="5895" y="7784"/>
                  <a:pt x="5955" y="7784"/>
                </a:cubicBezTo>
                <a:cubicBezTo>
                  <a:pt x="6083" y="7784"/>
                  <a:pt x="6206" y="7686"/>
                  <a:pt x="6206" y="7537"/>
                </a:cubicBezTo>
                <a:cubicBezTo>
                  <a:pt x="6206" y="7404"/>
                  <a:pt x="6096" y="7293"/>
                  <a:pt x="5964" y="7293"/>
                </a:cubicBezTo>
                <a:cubicBezTo>
                  <a:pt x="5962" y="7293"/>
                  <a:pt x="5960" y="7293"/>
                  <a:pt x="5958" y="7293"/>
                </a:cubicBezTo>
                <a:lnTo>
                  <a:pt x="5958" y="7290"/>
                </a:lnTo>
                <a:close/>
                <a:moveTo>
                  <a:pt x="7177" y="7290"/>
                </a:moveTo>
                <a:cubicBezTo>
                  <a:pt x="6958" y="7290"/>
                  <a:pt x="6848" y="7556"/>
                  <a:pt x="7002" y="7713"/>
                </a:cubicBezTo>
                <a:cubicBezTo>
                  <a:pt x="7052" y="7762"/>
                  <a:pt x="7114" y="7784"/>
                  <a:pt x="7175" y="7784"/>
                </a:cubicBezTo>
                <a:cubicBezTo>
                  <a:pt x="7302" y="7784"/>
                  <a:pt x="7425" y="7686"/>
                  <a:pt x="7425" y="7537"/>
                </a:cubicBezTo>
                <a:cubicBezTo>
                  <a:pt x="7425" y="7404"/>
                  <a:pt x="7315" y="7293"/>
                  <a:pt x="7183" y="7293"/>
                </a:cubicBezTo>
                <a:cubicBezTo>
                  <a:pt x="7181" y="7293"/>
                  <a:pt x="7179" y="7293"/>
                  <a:pt x="7177" y="7293"/>
                </a:cubicBezTo>
                <a:lnTo>
                  <a:pt x="7177" y="7290"/>
                </a:lnTo>
                <a:close/>
                <a:moveTo>
                  <a:pt x="8396" y="7290"/>
                </a:moveTo>
                <a:cubicBezTo>
                  <a:pt x="8177" y="7290"/>
                  <a:pt x="8067" y="7556"/>
                  <a:pt x="8224" y="7713"/>
                </a:cubicBezTo>
                <a:cubicBezTo>
                  <a:pt x="8273" y="7762"/>
                  <a:pt x="8334" y="7784"/>
                  <a:pt x="8395" y="7784"/>
                </a:cubicBezTo>
                <a:cubicBezTo>
                  <a:pt x="8521" y="7784"/>
                  <a:pt x="8644" y="7686"/>
                  <a:pt x="8644" y="7537"/>
                </a:cubicBezTo>
                <a:cubicBezTo>
                  <a:pt x="8644" y="7404"/>
                  <a:pt x="8537" y="7293"/>
                  <a:pt x="8402" y="7293"/>
                </a:cubicBezTo>
                <a:cubicBezTo>
                  <a:pt x="8400" y="7293"/>
                  <a:pt x="8398" y="7293"/>
                  <a:pt x="8396" y="7293"/>
                </a:cubicBezTo>
                <a:lnTo>
                  <a:pt x="8396" y="7290"/>
                </a:lnTo>
                <a:close/>
                <a:moveTo>
                  <a:pt x="9615" y="7290"/>
                </a:moveTo>
                <a:cubicBezTo>
                  <a:pt x="9396" y="7290"/>
                  <a:pt x="9286" y="7556"/>
                  <a:pt x="9443" y="7713"/>
                </a:cubicBezTo>
                <a:cubicBezTo>
                  <a:pt x="9492" y="7762"/>
                  <a:pt x="9553" y="7784"/>
                  <a:pt x="9614" y="7784"/>
                </a:cubicBezTo>
                <a:cubicBezTo>
                  <a:pt x="9740" y="7784"/>
                  <a:pt x="9863" y="7686"/>
                  <a:pt x="9863" y="7537"/>
                </a:cubicBezTo>
                <a:cubicBezTo>
                  <a:pt x="9863" y="7404"/>
                  <a:pt x="9756" y="7293"/>
                  <a:pt x="9621" y="7293"/>
                </a:cubicBezTo>
                <a:cubicBezTo>
                  <a:pt x="9619" y="7293"/>
                  <a:pt x="9617" y="7293"/>
                  <a:pt x="9615" y="7293"/>
                </a:cubicBezTo>
                <a:lnTo>
                  <a:pt x="9615" y="7290"/>
                </a:lnTo>
                <a:close/>
                <a:moveTo>
                  <a:pt x="10834" y="7290"/>
                </a:moveTo>
                <a:cubicBezTo>
                  <a:pt x="10615" y="7290"/>
                  <a:pt x="10505" y="7556"/>
                  <a:pt x="10662" y="7713"/>
                </a:cubicBezTo>
                <a:cubicBezTo>
                  <a:pt x="10711" y="7762"/>
                  <a:pt x="10773" y="7784"/>
                  <a:pt x="10833" y="7784"/>
                </a:cubicBezTo>
                <a:cubicBezTo>
                  <a:pt x="10959" y="7784"/>
                  <a:pt x="11082" y="7686"/>
                  <a:pt x="11082" y="7537"/>
                </a:cubicBezTo>
                <a:cubicBezTo>
                  <a:pt x="11082" y="7404"/>
                  <a:pt x="10975" y="7293"/>
                  <a:pt x="10840" y="7293"/>
                </a:cubicBezTo>
                <a:cubicBezTo>
                  <a:pt x="10838" y="7293"/>
                  <a:pt x="10836" y="7293"/>
                  <a:pt x="10834" y="7293"/>
                </a:cubicBezTo>
                <a:lnTo>
                  <a:pt x="10834" y="7290"/>
                </a:lnTo>
                <a:close/>
                <a:moveTo>
                  <a:pt x="12057" y="7290"/>
                </a:moveTo>
                <a:cubicBezTo>
                  <a:pt x="11834" y="7290"/>
                  <a:pt x="11724" y="7556"/>
                  <a:pt x="11881" y="7713"/>
                </a:cubicBezTo>
                <a:cubicBezTo>
                  <a:pt x="11931" y="7762"/>
                  <a:pt x="11993" y="7784"/>
                  <a:pt x="12053" y="7784"/>
                </a:cubicBezTo>
                <a:cubicBezTo>
                  <a:pt x="12180" y="7784"/>
                  <a:pt x="12301" y="7686"/>
                  <a:pt x="12301" y="7537"/>
                </a:cubicBezTo>
                <a:cubicBezTo>
                  <a:pt x="12301" y="7404"/>
                  <a:pt x="12194" y="7293"/>
                  <a:pt x="12062" y="7293"/>
                </a:cubicBezTo>
                <a:cubicBezTo>
                  <a:pt x="12060" y="7293"/>
                  <a:pt x="12058" y="7293"/>
                  <a:pt x="12057" y="7293"/>
                </a:cubicBezTo>
                <a:lnTo>
                  <a:pt x="12057" y="7290"/>
                </a:lnTo>
                <a:close/>
                <a:moveTo>
                  <a:pt x="13276" y="7290"/>
                </a:moveTo>
                <a:cubicBezTo>
                  <a:pt x="13056" y="7290"/>
                  <a:pt x="12943" y="7556"/>
                  <a:pt x="13100" y="7713"/>
                </a:cubicBezTo>
                <a:cubicBezTo>
                  <a:pt x="13151" y="7762"/>
                  <a:pt x="13212" y="7784"/>
                  <a:pt x="13273" y="7784"/>
                </a:cubicBezTo>
                <a:cubicBezTo>
                  <a:pt x="13401" y="7784"/>
                  <a:pt x="13523" y="7686"/>
                  <a:pt x="13523" y="7537"/>
                </a:cubicBezTo>
                <a:cubicBezTo>
                  <a:pt x="13520" y="7404"/>
                  <a:pt x="13413" y="7293"/>
                  <a:pt x="13281" y="7293"/>
                </a:cubicBezTo>
                <a:cubicBezTo>
                  <a:pt x="13279" y="7293"/>
                  <a:pt x="13277" y="7293"/>
                  <a:pt x="13276" y="7293"/>
                </a:cubicBezTo>
                <a:lnTo>
                  <a:pt x="13276" y="7290"/>
                </a:lnTo>
                <a:close/>
                <a:moveTo>
                  <a:pt x="14495" y="7290"/>
                </a:moveTo>
                <a:cubicBezTo>
                  <a:pt x="14275" y="7290"/>
                  <a:pt x="14166" y="7556"/>
                  <a:pt x="14319" y="7713"/>
                </a:cubicBezTo>
                <a:cubicBezTo>
                  <a:pt x="14370" y="7762"/>
                  <a:pt x="14431" y="7784"/>
                  <a:pt x="14492" y="7784"/>
                </a:cubicBezTo>
                <a:cubicBezTo>
                  <a:pt x="14620" y="7784"/>
                  <a:pt x="14742" y="7686"/>
                  <a:pt x="14742" y="7537"/>
                </a:cubicBezTo>
                <a:cubicBezTo>
                  <a:pt x="14742" y="7404"/>
                  <a:pt x="14632" y="7293"/>
                  <a:pt x="14500" y="7293"/>
                </a:cubicBezTo>
                <a:cubicBezTo>
                  <a:pt x="14498" y="7293"/>
                  <a:pt x="14496" y="7293"/>
                  <a:pt x="14495" y="7293"/>
                </a:cubicBezTo>
                <a:lnTo>
                  <a:pt x="14495" y="7290"/>
                </a:lnTo>
                <a:close/>
                <a:moveTo>
                  <a:pt x="15714" y="7290"/>
                </a:moveTo>
                <a:cubicBezTo>
                  <a:pt x="15494" y="7290"/>
                  <a:pt x="15385" y="7556"/>
                  <a:pt x="15538" y="7713"/>
                </a:cubicBezTo>
                <a:cubicBezTo>
                  <a:pt x="15589" y="7762"/>
                  <a:pt x="15650" y="7784"/>
                  <a:pt x="15711" y="7784"/>
                </a:cubicBezTo>
                <a:cubicBezTo>
                  <a:pt x="15839" y="7784"/>
                  <a:pt x="15961" y="7686"/>
                  <a:pt x="15961" y="7537"/>
                </a:cubicBezTo>
                <a:cubicBezTo>
                  <a:pt x="15961" y="7404"/>
                  <a:pt x="15855" y="7293"/>
                  <a:pt x="15719" y="7293"/>
                </a:cubicBezTo>
                <a:cubicBezTo>
                  <a:pt x="15717" y="7293"/>
                  <a:pt x="15716" y="7293"/>
                  <a:pt x="15714" y="7293"/>
                </a:cubicBezTo>
                <a:lnTo>
                  <a:pt x="15714" y="7290"/>
                </a:lnTo>
                <a:close/>
                <a:moveTo>
                  <a:pt x="16933" y="7290"/>
                </a:moveTo>
                <a:cubicBezTo>
                  <a:pt x="16713" y="7290"/>
                  <a:pt x="16604" y="7556"/>
                  <a:pt x="16757" y="7713"/>
                </a:cubicBezTo>
                <a:cubicBezTo>
                  <a:pt x="16808" y="7762"/>
                  <a:pt x="16869" y="7784"/>
                  <a:pt x="16930" y="7784"/>
                </a:cubicBezTo>
                <a:cubicBezTo>
                  <a:pt x="17058" y="7784"/>
                  <a:pt x="17180" y="7686"/>
                  <a:pt x="17180" y="7537"/>
                </a:cubicBezTo>
                <a:cubicBezTo>
                  <a:pt x="17180" y="7403"/>
                  <a:pt x="17071" y="7293"/>
                  <a:pt x="16933" y="7293"/>
                </a:cubicBezTo>
                <a:lnTo>
                  <a:pt x="16933" y="7290"/>
                </a:lnTo>
                <a:close/>
                <a:moveTo>
                  <a:pt x="18152" y="7290"/>
                </a:moveTo>
                <a:cubicBezTo>
                  <a:pt x="17932" y="7290"/>
                  <a:pt x="17823" y="7556"/>
                  <a:pt x="17979" y="7713"/>
                </a:cubicBezTo>
                <a:cubicBezTo>
                  <a:pt x="18029" y="7762"/>
                  <a:pt x="18090" y="7784"/>
                  <a:pt x="18150" y="7784"/>
                </a:cubicBezTo>
                <a:cubicBezTo>
                  <a:pt x="18277" y="7784"/>
                  <a:pt x="18399" y="7686"/>
                  <a:pt x="18399" y="7537"/>
                </a:cubicBezTo>
                <a:cubicBezTo>
                  <a:pt x="18399" y="7404"/>
                  <a:pt x="18293" y="7293"/>
                  <a:pt x="18157" y="7293"/>
                </a:cubicBezTo>
                <a:cubicBezTo>
                  <a:pt x="18156" y="7293"/>
                  <a:pt x="18154" y="7293"/>
                  <a:pt x="18152" y="7293"/>
                </a:cubicBezTo>
                <a:lnTo>
                  <a:pt x="18152" y="7290"/>
                </a:lnTo>
                <a:close/>
                <a:moveTo>
                  <a:pt x="19374" y="7290"/>
                </a:moveTo>
                <a:cubicBezTo>
                  <a:pt x="19151" y="7290"/>
                  <a:pt x="19042" y="7556"/>
                  <a:pt x="19198" y="7713"/>
                </a:cubicBezTo>
                <a:cubicBezTo>
                  <a:pt x="19248" y="7762"/>
                  <a:pt x="19309" y="7784"/>
                  <a:pt x="19369" y="7784"/>
                </a:cubicBezTo>
                <a:cubicBezTo>
                  <a:pt x="19496" y="7784"/>
                  <a:pt x="19618" y="7686"/>
                  <a:pt x="19618" y="7537"/>
                </a:cubicBezTo>
                <a:cubicBezTo>
                  <a:pt x="19618" y="7404"/>
                  <a:pt x="19512" y="7293"/>
                  <a:pt x="19379" y="7293"/>
                </a:cubicBezTo>
                <a:cubicBezTo>
                  <a:pt x="19378" y="7293"/>
                  <a:pt x="19376" y="7293"/>
                  <a:pt x="19374" y="7293"/>
                </a:cubicBezTo>
                <a:lnTo>
                  <a:pt x="19374" y="7290"/>
                </a:lnTo>
                <a:close/>
                <a:moveTo>
                  <a:pt x="20593" y="7290"/>
                </a:moveTo>
                <a:cubicBezTo>
                  <a:pt x="20371" y="7290"/>
                  <a:pt x="20261" y="7556"/>
                  <a:pt x="20418" y="7713"/>
                </a:cubicBezTo>
                <a:cubicBezTo>
                  <a:pt x="20467" y="7762"/>
                  <a:pt x="20528" y="7784"/>
                  <a:pt x="20588" y="7784"/>
                </a:cubicBezTo>
                <a:cubicBezTo>
                  <a:pt x="20715" y="7784"/>
                  <a:pt x="20837" y="7686"/>
                  <a:pt x="20837" y="7537"/>
                </a:cubicBezTo>
                <a:cubicBezTo>
                  <a:pt x="20837" y="7404"/>
                  <a:pt x="20731" y="7293"/>
                  <a:pt x="20598" y="7293"/>
                </a:cubicBezTo>
                <a:cubicBezTo>
                  <a:pt x="20597" y="7293"/>
                  <a:pt x="20595" y="7293"/>
                  <a:pt x="20593" y="7293"/>
                </a:cubicBezTo>
                <a:lnTo>
                  <a:pt x="20593" y="7290"/>
                </a:lnTo>
                <a:close/>
                <a:moveTo>
                  <a:pt x="21812" y="7290"/>
                </a:moveTo>
                <a:cubicBezTo>
                  <a:pt x="21593" y="7290"/>
                  <a:pt x="21480" y="7556"/>
                  <a:pt x="21637" y="7713"/>
                </a:cubicBezTo>
                <a:cubicBezTo>
                  <a:pt x="21687" y="7762"/>
                  <a:pt x="21749" y="7784"/>
                  <a:pt x="21809" y="7784"/>
                </a:cubicBezTo>
                <a:cubicBezTo>
                  <a:pt x="21937" y="7784"/>
                  <a:pt x="22060" y="7686"/>
                  <a:pt x="22060" y="7537"/>
                </a:cubicBezTo>
                <a:cubicBezTo>
                  <a:pt x="22057" y="7404"/>
                  <a:pt x="21950" y="7293"/>
                  <a:pt x="21818" y="7293"/>
                </a:cubicBezTo>
                <a:cubicBezTo>
                  <a:pt x="21816" y="7293"/>
                  <a:pt x="21814" y="7293"/>
                  <a:pt x="21812" y="7293"/>
                </a:cubicBezTo>
                <a:lnTo>
                  <a:pt x="21812" y="7290"/>
                </a:lnTo>
                <a:close/>
                <a:moveTo>
                  <a:pt x="23031" y="7290"/>
                </a:moveTo>
                <a:cubicBezTo>
                  <a:pt x="22812" y="7290"/>
                  <a:pt x="22702" y="7556"/>
                  <a:pt x="22856" y="7713"/>
                </a:cubicBezTo>
                <a:cubicBezTo>
                  <a:pt x="22906" y="7762"/>
                  <a:pt x="22968" y="7784"/>
                  <a:pt x="23028" y="7784"/>
                </a:cubicBezTo>
                <a:cubicBezTo>
                  <a:pt x="23156" y="7784"/>
                  <a:pt x="23279" y="7686"/>
                  <a:pt x="23279" y="7537"/>
                </a:cubicBezTo>
                <a:cubicBezTo>
                  <a:pt x="23279" y="7404"/>
                  <a:pt x="23169" y="7293"/>
                  <a:pt x="23037" y="7293"/>
                </a:cubicBezTo>
                <a:cubicBezTo>
                  <a:pt x="23035" y="7293"/>
                  <a:pt x="23033" y="7293"/>
                  <a:pt x="23031" y="7293"/>
                </a:cubicBezTo>
                <a:lnTo>
                  <a:pt x="23031" y="7290"/>
                </a:lnTo>
                <a:close/>
                <a:moveTo>
                  <a:pt x="24250" y="7290"/>
                </a:moveTo>
                <a:cubicBezTo>
                  <a:pt x="24031" y="7290"/>
                  <a:pt x="23921" y="7556"/>
                  <a:pt x="24075" y="7713"/>
                </a:cubicBezTo>
                <a:cubicBezTo>
                  <a:pt x="24125" y="7762"/>
                  <a:pt x="24187" y="7784"/>
                  <a:pt x="24248" y="7784"/>
                </a:cubicBezTo>
                <a:cubicBezTo>
                  <a:pt x="24375" y="7784"/>
                  <a:pt x="24498" y="7686"/>
                  <a:pt x="24498" y="7537"/>
                </a:cubicBezTo>
                <a:cubicBezTo>
                  <a:pt x="24498" y="7403"/>
                  <a:pt x="24388" y="7293"/>
                  <a:pt x="24250" y="7293"/>
                </a:cubicBezTo>
                <a:lnTo>
                  <a:pt x="24250" y="7290"/>
                </a:lnTo>
                <a:close/>
                <a:moveTo>
                  <a:pt x="42379" y="7352"/>
                </a:moveTo>
                <a:lnTo>
                  <a:pt x="42379" y="7352"/>
                </a:lnTo>
                <a:cubicBezTo>
                  <a:pt x="42210" y="7503"/>
                  <a:pt x="42317" y="7785"/>
                  <a:pt x="42542" y="7785"/>
                </a:cubicBezTo>
                <a:cubicBezTo>
                  <a:pt x="42595" y="7785"/>
                  <a:pt x="42646" y="7769"/>
                  <a:pt x="42686" y="7738"/>
                </a:cubicBezTo>
                <a:cubicBezTo>
                  <a:pt x="42589" y="7609"/>
                  <a:pt x="42486" y="7481"/>
                  <a:pt x="42379" y="7352"/>
                </a:cubicBezTo>
                <a:close/>
                <a:moveTo>
                  <a:pt x="25469" y="7293"/>
                </a:moveTo>
                <a:cubicBezTo>
                  <a:pt x="25250" y="7293"/>
                  <a:pt x="25140" y="7556"/>
                  <a:pt x="25297" y="7713"/>
                </a:cubicBezTo>
                <a:cubicBezTo>
                  <a:pt x="25346" y="7763"/>
                  <a:pt x="25407" y="7786"/>
                  <a:pt x="25468" y="7786"/>
                </a:cubicBezTo>
                <a:cubicBezTo>
                  <a:pt x="25594" y="7786"/>
                  <a:pt x="25717" y="7686"/>
                  <a:pt x="25717" y="7537"/>
                </a:cubicBezTo>
                <a:cubicBezTo>
                  <a:pt x="25717" y="7403"/>
                  <a:pt x="25607" y="7293"/>
                  <a:pt x="25469" y="7293"/>
                </a:cubicBezTo>
                <a:close/>
                <a:moveTo>
                  <a:pt x="26694" y="7293"/>
                </a:moveTo>
                <a:cubicBezTo>
                  <a:pt x="26692" y="7293"/>
                  <a:pt x="26690" y="7293"/>
                  <a:pt x="26688" y="7293"/>
                </a:cubicBezTo>
                <a:cubicBezTo>
                  <a:pt x="26469" y="7293"/>
                  <a:pt x="26359" y="7556"/>
                  <a:pt x="26516" y="7713"/>
                </a:cubicBezTo>
                <a:cubicBezTo>
                  <a:pt x="26565" y="7763"/>
                  <a:pt x="26627" y="7786"/>
                  <a:pt x="26687" y="7786"/>
                </a:cubicBezTo>
                <a:cubicBezTo>
                  <a:pt x="26813" y="7786"/>
                  <a:pt x="26936" y="7686"/>
                  <a:pt x="26936" y="7537"/>
                </a:cubicBezTo>
                <a:cubicBezTo>
                  <a:pt x="26936" y="7404"/>
                  <a:pt x="26829" y="7293"/>
                  <a:pt x="26694" y="7293"/>
                </a:cubicBezTo>
                <a:close/>
                <a:moveTo>
                  <a:pt x="27916" y="7293"/>
                </a:moveTo>
                <a:cubicBezTo>
                  <a:pt x="27914" y="7293"/>
                  <a:pt x="27912" y="7293"/>
                  <a:pt x="27910" y="7293"/>
                </a:cubicBezTo>
                <a:cubicBezTo>
                  <a:pt x="27688" y="7293"/>
                  <a:pt x="27578" y="7556"/>
                  <a:pt x="27735" y="7713"/>
                </a:cubicBezTo>
                <a:cubicBezTo>
                  <a:pt x="27784" y="7763"/>
                  <a:pt x="27846" y="7786"/>
                  <a:pt x="27906" y="7786"/>
                </a:cubicBezTo>
                <a:cubicBezTo>
                  <a:pt x="28032" y="7786"/>
                  <a:pt x="28155" y="7686"/>
                  <a:pt x="28155" y="7537"/>
                </a:cubicBezTo>
                <a:cubicBezTo>
                  <a:pt x="28155" y="7404"/>
                  <a:pt x="28048" y="7293"/>
                  <a:pt x="27916" y="7293"/>
                </a:cubicBezTo>
                <a:close/>
                <a:moveTo>
                  <a:pt x="29135" y="7293"/>
                </a:moveTo>
                <a:cubicBezTo>
                  <a:pt x="29133" y="7293"/>
                  <a:pt x="29131" y="7293"/>
                  <a:pt x="29130" y="7293"/>
                </a:cubicBezTo>
                <a:cubicBezTo>
                  <a:pt x="28907" y="7293"/>
                  <a:pt x="28797" y="7556"/>
                  <a:pt x="28954" y="7713"/>
                </a:cubicBezTo>
                <a:cubicBezTo>
                  <a:pt x="29004" y="7763"/>
                  <a:pt x="29066" y="7786"/>
                  <a:pt x="29126" y="7786"/>
                </a:cubicBezTo>
                <a:cubicBezTo>
                  <a:pt x="29253" y="7786"/>
                  <a:pt x="29374" y="7686"/>
                  <a:pt x="29374" y="7537"/>
                </a:cubicBezTo>
                <a:cubicBezTo>
                  <a:pt x="29374" y="7404"/>
                  <a:pt x="29267" y="7293"/>
                  <a:pt x="29135" y="7293"/>
                </a:cubicBezTo>
                <a:close/>
                <a:moveTo>
                  <a:pt x="30354" y="7293"/>
                </a:moveTo>
                <a:cubicBezTo>
                  <a:pt x="30352" y="7293"/>
                  <a:pt x="30350" y="7293"/>
                  <a:pt x="30349" y="7293"/>
                </a:cubicBezTo>
                <a:cubicBezTo>
                  <a:pt x="30129" y="7293"/>
                  <a:pt x="30016" y="7556"/>
                  <a:pt x="30173" y="7713"/>
                </a:cubicBezTo>
                <a:cubicBezTo>
                  <a:pt x="30224" y="7763"/>
                  <a:pt x="30285" y="7786"/>
                  <a:pt x="30346" y="7786"/>
                </a:cubicBezTo>
                <a:cubicBezTo>
                  <a:pt x="30474" y="7786"/>
                  <a:pt x="30596" y="7686"/>
                  <a:pt x="30596" y="7537"/>
                </a:cubicBezTo>
                <a:cubicBezTo>
                  <a:pt x="30596" y="7404"/>
                  <a:pt x="30486" y="7293"/>
                  <a:pt x="30354" y="7293"/>
                </a:cubicBezTo>
                <a:close/>
                <a:moveTo>
                  <a:pt x="31573" y="7293"/>
                </a:moveTo>
                <a:cubicBezTo>
                  <a:pt x="31571" y="7293"/>
                  <a:pt x="31569" y="7293"/>
                  <a:pt x="31568" y="7293"/>
                </a:cubicBezTo>
                <a:cubicBezTo>
                  <a:pt x="31348" y="7293"/>
                  <a:pt x="31239" y="7556"/>
                  <a:pt x="31392" y="7713"/>
                </a:cubicBezTo>
                <a:cubicBezTo>
                  <a:pt x="31443" y="7763"/>
                  <a:pt x="31504" y="7786"/>
                  <a:pt x="31565" y="7786"/>
                </a:cubicBezTo>
                <a:cubicBezTo>
                  <a:pt x="31693" y="7786"/>
                  <a:pt x="31815" y="7686"/>
                  <a:pt x="31815" y="7537"/>
                </a:cubicBezTo>
                <a:cubicBezTo>
                  <a:pt x="31815" y="7404"/>
                  <a:pt x="31705" y="7293"/>
                  <a:pt x="31573" y="7293"/>
                </a:cubicBezTo>
                <a:close/>
                <a:moveTo>
                  <a:pt x="32792" y="7293"/>
                </a:moveTo>
                <a:cubicBezTo>
                  <a:pt x="32790" y="7293"/>
                  <a:pt x="32789" y="7293"/>
                  <a:pt x="32787" y="7293"/>
                </a:cubicBezTo>
                <a:cubicBezTo>
                  <a:pt x="32567" y="7293"/>
                  <a:pt x="32458" y="7556"/>
                  <a:pt x="32611" y="7713"/>
                </a:cubicBezTo>
                <a:cubicBezTo>
                  <a:pt x="32662" y="7763"/>
                  <a:pt x="32723" y="7786"/>
                  <a:pt x="32784" y="7786"/>
                </a:cubicBezTo>
                <a:cubicBezTo>
                  <a:pt x="32912" y="7786"/>
                  <a:pt x="33034" y="7686"/>
                  <a:pt x="33034" y="7537"/>
                </a:cubicBezTo>
                <a:cubicBezTo>
                  <a:pt x="33034" y="7404"/>
                  <a:pt x="32928" y="7293"/>
                  <a:pt x="32792" y="7293"/>
                </a:cubicBezTo>
                <a:close/>
                <a:moveTo>
                  <a:pt x="34011" y="7293"/>
                </a:moveTo>
                <a:cubicBezTo>
                  <a:pt x="34009" y="7293"/>
                  <a:pt x="34008" y="7293"/>
                  <a:pt x="34006" y="7293"/>
                </a:cubicBezTo>
                <a:cubicBezTo>
                  <a:pt x="33786" y="7293"/>
                  <a:pt x="33677" y="7556"/>
                  <a:pt x="33833" y="7713"/>
                </a:cubicBezTo>
                <a:cubicBezTo>
                  <a:pt x="33883" y="7763"/>
                  <a:pt x="33944" y="7786"/>
                  <a:pt x="34004" y="7786"/>
                </a:cubicBezTo>
                <a:cubicBezTo>
                  <a:pt x="34131" y="7786"/>
                  <a:pt x="34253" y="7686"/>
                  <a:pt x="34253" y="7537"/>
                </a:cubicBezTo>
                <a:cubicBezTo>
                  <a:pt x="34253" y="7404"/>
                  <a:pt x="34147" y="7293"/>
                  <a:pt x="34011" y="7293"/>
                </a:cubicBezTo>
                <a:close/>
                <a:moveTo>
                  <a:pt x="35230" y="7293"/>
                </a:moveTo>
                <a:cubicBezTo>
                  <a:pt x="35228" y="7293"/>
                  <a:pt x="35227" y="7293"/>
                  <a:pt x="35225" y="7293"/>
                </a:cubicBezTo>
                <a:cubicBezTo>
                  <a:pt x="35005" y="7293"/>
                  <a:pt x="34896" y="7556"/>
                  <a:pt x="35052" y="7713"/>
                </a:cubicBezTo>
                <a:cubicBezTo>
                  <a:pt x="35102" y="7763"/>
                  <a:pt x="35163" y="7786"/>
                  <a:pt x="35223" y="7786"/>
                </a:cubicBezTo>
                <a:cubicBezTo>
                  <a:pt x="35350" y="7786"/>
                  <a:pt x="35472" y="7686"/>
                  <a:pt x="35472" y="7537"/>
                </a:cubicBezTo>
                <a:cubicBezTo>
                  <a:pt x="35472" y="7404"/>
                  <a:pt x="35366" y="7293"/>
                  <a:pt x="35230" y="7293"/>
                </a:cubicBezTo>
                <a:close/>
                <a:moveTo>
                  <a:pt x="36452" y="7293"/>
                </a:moveTo>
                <a:cubicBezTo>
                  <a:pt x="36451" y="7293"/>
                  <a:pt x="36449" y="7293"/>
                  <a:pt x="36447" y="7293"/>
                </a:cubicBezTo>
                <a:cubicBezTo>
                  <a:pt x="36224" y="7293"/>
                  <a:pt x="36115" y="7556"/>
                  <a:pt x="36271" y="7713"/>
                </a:cubicBezTo>
                <a:cubicBezTo>
                  <a:pt x="36321" y="7763"/>
                  <a:pt x="36382" y="7786"/>
                  <a:pt x="36442" y="7786"/>
                </a:cubicBezTo>
                <a:cubicBezTo>
                  <a:pt x="36569" y="7786"/>
                  <a:pt x="36691" y="7686"/>
                  <a:pt x="36691" y="7537"/>
                </a:cubicBezTo>
                <a:cubicBezTo>
                  <a:pt x="36691" y="7404"/>
                  <a:pt x="36585" y="7293"/>
                  <a:pt x="36452" y="7293"/>
                </a:cubicBezTo>
                <a:close/>
                <a:moveTo>
                  <a:pt x="37671" y="7293"/>
                </a:moveTo>
                <a:cubicBezTo>
                  <a:pt x="37670" y="7293"/>
                  <a:pt x="37668" y="7293"/>
                  <a:pt x="37666" y="7293"/>
                </a:cubicBezTo>
                <a:cubicBezTo>
                  <a:pt x="37443" y="7293"/>
                  <a:pt x="37334" y="7556"/>
                  <a:pt x="37490" y="7713"/>
                </a:cubicBezTo>
                <a:cubicBezTo>
                  <a:pt x="37541" y="7763"/>
                  <a:pt x="37602" y="7786"/>
                  <a:pt x="37663" y="7786"/>
                </a:cubicBezTo>
                <a:cubicBezTo>
                  <a:pt x="37789" y="7786"/>
                  <a:pt x="37910" y="7686"/>
                  <a:pt x="37910" y="7537"/>
                </a:cubicBezTo>
                <a:cubicBezTo>
                  <a:pt x="37910" y="7404"/>
                  <a:pt x="37804" y="7293"/>
                  <a:pt x="37671" y="7293"/>
                </a:cubicBezTo>
                <a:close/>
                <a:moveTo>
                  <a:pt x="38891" y="7293"/>
                </a:moveTo>
                <a:cubicBezTo>
                  <a:pt x="38889" y="7293"/>
                  <a:pt x="38887" y="7293"/>
                  <a:pt x="38885" y="7293"/>
                </a:cubicBezTo>
                <a:cubicBezTo>
                  <a:pt x="38666" y="7293"/>
                  <a:pt x="38556" y="7556"/>
                  <a:pt x="38710" y="7713"/>
                </a:cubicBezTo>
                <a:cubicBezTo>
                  <a:pt x="38760" y="7763"/>
                  <a:pt x="38822" y="7786"/>
                  <a:pt x="38883" y="7786"/>
                </a:cubicBezTo>
                <a:cubicBezTo>
                  <a:pt x="39010" y="7786"/>
                  <a:pt x="39133" y="7686"/>
                  <a:pt x="39133" y="7537"/>
                </a:cubicBezTo>
                <a:cubicBezTo>
                  <a:pt x="39133" y="7404"/>
                  <a:pt x="39023" y="7293"/>
                  <a:pt x="38891" y="7293"/>
                </a:cubicBezTo>
                <a:close/>
                <a:moveTo>
                  <a:pt x="40104" y="7293"/>
                </a:moveTo>
                <a:cubicBezTo>
                  <a:pt x="39885" y="7293"/>
                  <a:pt x="39775" y="7556"/>
                  <a:pt x="39929" y="7713"/>
                </a:cubicBezTo>
                <a:cubicBezTo>
                  <a:pt x="39979" y="7763"/>
                  <a:pt x="40041" y="7786"/>
                  <a:pt x="40102" y="7786"/>
                </a:cubicBezTo>
                <a:cubicBezTo>
                  <a:pt x="40229" y="7786"/>
                  <a:pt x="40352" y="7686"/>
                  <a:pt x="40352" y="7537"/>
                </a:cubicBezTo>
                <a:cubicBezTo>
                  <a:pt x="40352" y="7403"/>
                  <a:pt x="40239" y="7293"/>
                  <a:pt x="40104" y="7293"/>
                </a:cubicBezTo>
                <a:close/>
                <a:moveTo>
                  <a:pt x="41329" y="7293"/>
                </a:moveTo>
                <a:cubicBezTo>
                  <a:pt x="41327" y="7293"/>
                  <a:pt x="41325" y="7293"/>
                  <a:pt x="41323" y="7293"/>
                </a:cubicBezTo>
                <a:cubicBezTo>
                  <a:pt x="41104" y="7293"/>
                  <a:pt x="40994" y="7556"/>
                  <a:pt x="41148" y="7713"/>
                </a:cubicBezTo>
                <a:cubicBezTo>
                  <a:pt x="41198" y="7763"/>
                  <a:pt x="41260" y="7786"/>
                  <a:pt x="41321" y="7786"/>
                </a:cubicBezTo>
                <a:cubicBezTo>
                  <a:pt x="41448" y="7786"/>
                  <a:pt x="41571" y="7686"/>
                  <a:pt x="41571" y="7537"/>
                </a:cubicBezTo>
                <a:cubicBezTo>
                  <a:pt x="41571" y="7404"/>
                  <a:pt x="41464" y="7293"/>
                  <a:pt x="41329" y="7293"/>
                </a:cubicBezTo>
                <a:close/>
                <a:moveTo>
                  <a:pt x="1229" y="8559"/>
                </a:moveTo>
                <a:lnTo>
                  <a:pt x="1229" y="8559"/>
                </a:lnTo>
                <a:cubicBezTo>
                  <a:pt x="1167" y="8706"/>
                  <a:pt x="1107" y="8853"/>
                  <a:pt x="1051" y="9001"/>
                </a:cubicBezTo>
                <a:cubicBezTo>
                  <a:pt x="1060" y="9004"/>
                  <a:pt x="1069" y="9004"/>
                  <a:pt x="1079" y="9004"/>
                </a:cubicBezTo>
                <a:cubicBezTo>
                  <a:pt x="1317" y="9004"/>
                  <a:pt x="1417" y="8703"/>
                  <a:pt x="1229" y="8559"/>
                </a:cubicBezTo>
                <a:close/>
                <a:moveTo>
                  <a:pt x="2298" y="8512"/>
                </a:moveTo>
                <a:cubicBezTo>
                  <a:pt x="2078" y="8512"/>
                  <a:pt x="1969" y="8775"/>
                  <a:pt x="2125" y="8932"/>
                </a:cubicBezTo>
                <a:cubicBezTo>
                  <a:pt x="2175" y="8982"/>
                  <a:pt x="2236" y="9005"/>
                  <a:pt x="2296" y="9005"/>
                </a:cubicBezTo>
                <a:cubicBezTo>
                  <a:pt x="2423" y="9005"/>
                  <a:pt x="2545" y="8905"/>
                  <a:pt x="2545" y="8756"/>
                </a:cubicBezTo>
                <a:cubicBezTo>
                  <a:pt x="2545" y="8622"/>
                  <a:pt x="2436" y="8512"/>
                  <a:pt x="2301" y="8512"/>
                </a:cubicBezTo>
                <a:close/>
                <a:moveTo>
                  <a:pt x="3516" y="8512"/>
                </a:moveTo>
                <a:cubicBezTo>
                  <a:pt x="3296" y="8512"/>
                  <a:pt x="3189" y="8776"/>
                  <a:pt x="3345" y="8932"/>
                </a:cubicBezTo>
                <a:cubicBezTo>
                  <a:pt x="3394" y="8982"/>
                  <a:pt x="3455" y="9005"/>
                  <a:pt x="3515" y="9005"/>
                </a:cubicBezTo>
                <a:cubicBezTo>
                  <a:pt x="3642" y="9005"/>
                  <a:pt x="3764" y="8905"/>
                  <a:pt x="3764" y="8756"/>
                </a:cubicBezTo>
                <a:cubicBezTo>
                  <a:pt x="3764" y="8622"/>
                  <a:pt x="3655" y="8512"/>
                  <a:pt x="3520" y="8512"/>
                </a:cubicBezTo>
                <a:cubicBezTo>
                  <a:pt x="3519" y="8512"/>
                  <a:pt x="3517" y="8512"/>
                  <a:pt x="3516" y="8512"/>
                </a:cubicBezTo>
                <a:close/>
                <a:moveTo>
                  <a:pt x="4739" y="8512"/>
                </a:moveTo>
                <a:cubicBezTo>
                  <a:pt x="4520" y="8512"/>
                  <a:pt x="4407" y="8775"/>
                  <a:pt x="4564" y="8932"/>
                </a:cubicBezTo>
                <a:cubicBezTo>
                  <a:pt x="4614" y="8982"/>
                  <a:pt x="4676" y="9005"/>
                  <a:pt x="4737" y="9005"/>
                </a:cubicBezTo>
                <a:cubicBezTo>
                  <a:pt x="4864" y="9005"/>
                  <a:pt x="4987" y="8905"/>
                  <a:pt x="4987" y="8756"/>
                </a:cubicBezTo>
                <a:cubicBezTo>
                  <a:pt x="4984" y="8622"/>
                  <a:pt x="4874" y="8512"/>
                  <a:pt x="4739" y="8512"/>
                </a:cubicBezTo>
                <a:close/>
                <a:moveTo>
                  <a:pt x="5958" y="8512"/>
                </a:moveTo>
                <a:cubicBezTo>
                  <a:pt x="5739" y="8512"/>
                  <a:pt x="5629" y="8775"/>
                  <a:pt x="5783" y="8932"/>
                </a:cubicBezTo>
                <a:cubicBezTo>
                  <a:pt x="5833" y="8982"/>
                  <a:pt x="5895" y="9005"/>
                  <a:pt x="5956" y="9005"/>
                </a:cubicBezTo>
                <a:cubicBezTo>
                  <a:pt x="6083" y="9005"/>
                  <a:pt x="6206" y="8905"/>
                  <a:pt x="6206" y="8756"/>
                </a:cubicBezTo>
                <a:cubicBezTo>
                  <a:pt x="6206" y="8622"/>
                  <a:pt x="6093" y="8512"/>
                  <a:pt x="5958" y="8512"/>
                </a:cubicBezTo>
                <a:close/>
                <a:moveTo>
                  <a:pt x="7177" y="8512"/>
                </a:moveTo>
                <a:cubicBezTo>
                  <a:pt x="6958" y="8512"/>
                  <a:pt x="6848" y="8775"/>
                  <a:pt x="7002" y="8932"/>
                </a:cubicBezTo>
                <a:cubicBezTo>
                  <a:pt x="7052" y="8982"/>
                  <a:pt x="7114" y="9005"/>
                  <a:pt x="7175" y="9005"/>
                </a:cubicBezTo>
                <a:cubicBezTo>
                  <a:pt x="7302" y="9005"/>
                  <a:pt x="7425" y="8905"/>
                  <a:pt x="7425" y="8756"/>
                </a:cubicBezTo>
                <a:cubicBezTo>
                  <a:pt x="7425" y="8622"/>
                  <a:pt x="7312" y="8512"/>
                  <a:pt x="7177" y="8512"/>
                </a:cubicBezTo>
                <a:close/>
                <a:moveTo>
                  <a:pt x="8396" y="8512"/>
                </a:moveTo>
                <a:cubicBezTo>
                  <a:pt x="8177" y="8512"/>
                  <a:pt x="8067" y="8775"/>
                  <a:pt x="8224" y="8932"/>
                </a:cubicBezTo>
                <a:cubicBezTo>
                  <a:pt x="8273" y="8982"/>
                  <a:pt x="8334" y="9005"/>
                  <a:pt x="8395" y="9005"/>
                </a:cubicBezTo>
                <a:cubicBezTo>
                  <a:pt x="8521" y="9005"/>
                  <a:pt x="8644" y="8905"/>
                  <a:pt x="8644" y="8756"/>
                </a:cubicBezTo>
                <a:cubicBezTo>
                  <a:pt x="8644" y="8622"/>
                  <a:pt x="8534" y="8512"/>
                  <a:pt x="8396" y="8512"/>
                </a:cubicBezTo>
                <a:close/>
                <a:moveTo>
                  <a:pt x="9615" y="8512"/>
                </a:moveTo>
                <a:cubicBezTo>
                  <a:pt x="9396" y="8512"/>
                  <a:pt x="9286" y="8775"/>
                  <a:pt x="9443" y="8932"/>
                </a:cubicBezTo>
                <a:cubicBezTo>
                  <a:pt x="9492" y="8982"/>
                  <a:pt x="9554" y="9005"/>
                  <a:pt x="9614" y="9005"/>
                </a:cubicBezTo>
                <a:cubicBezTo>
                  <a:pt x="9740" y="9005"/>
                  <a:pt x="9863" y="8905"/>
                  <a:pt x="9863" y="8756"/>
                </a:cubicBezTo>
                <a:cubicBezTo>
                  <a:pt x="9863" y="8622"/>
                  <a:pt x="9753" y="8512"/>
                  <a:pt x="9615" y="8512"/>
                </a:cubicBezTo>
                <a:close/>
                <a:moveTo>
                  <a:pt x="10834" y="8512"/>
                </a:moveTo>
                <a:cubicBezTo>
                  <a:pt x="10615" y="8512"/>
                  <a:pt x="10505" y="8775"/>
                  <a:pt x="10662" y="8932"/>
                </a:cubicBezTo>
                <a:cubicBezTo>
                  <a:pt x="10711" y="8982"/>
                  <a:pt x="10773" y="9005"/>
                  <a:pt x="10833" y="9005"/>
                </a:cubicBezTo>
                <a:cubicBezTo>
                  <a:pt x="10959" y="9005"/>
                  <a:pt x="11082" y="8905"/>
                  <a:pt x="11082" y="8756"/>
                </a:cubicBezTo>
                <a:cubicBezTo>
                  <a:pt x="11082" y="8622"/>
                  <a:pt x="10972" y="8512"/>
                  <a:pt x="10834" y="8512"/>
                </a:cubicBezTo>
                <a:close/>
                <a:moveTo>
                  <a:pt x="12057" y="8512"/>
                </a:moveTo>
                <a:cubicBezTo>
                  <a:pt x="11834" y="8512"/>
                  <a:pt x="11724" y="8775"/>
                  <a:pt x="11881" y="8932"/>
                </a:cubicBezTo>
                <a:cubicBezTo>
                  <a:pt x="11931" y="8982"/>
                  <a:pt x="11993" y="9005"/>
                  <a:pt x="12053" y="9005"/>
                </a:cubicBezTo>
                <a:cubicBezTo>
                  <a:pt x="12180" y="9005"/>
                  <a:pt x="12301" y="8905"/>
                  <a:pt x="12301" y="8756"/>
                </a:cubicBezTo>
                <a:cubicBezTo>
                  <a:pt x="12301" y="8622"/>
                  <a:pt x="12191" y="8512"/>
                  <a:pt x="12057" y="8512"/>
                </a:cubicBezTo>
                <a:close/>
                <a:moveTo>
                  <a:pt x="13276" y="8512"/>
                </a:moveTo>
                <a:cubicBezTo>
                  <a:pt x="13056" y="8512"/>
                  <a:pt x="12943" y="8775"/>
                  <a:pt x="13100" y="8932"/>
                </a:cubicBezTo>
                <a:cubicBezTo>
                  <a:pt x="13151" y="8982"/>
                  <a:pt x="13212" y="9005"/>
                  <a:pt x="13273" y="9005"/>
                </a:cubicBezTo>
                <a:cubicBezTo>
                  <a:pt x="13401" y="9005"/>
                  <a:pt x="13523" y="8905"/>
                  <a:pt x="13523" y="8756"/>
                </a:cubicBezTo>
                <a:cubicBezTo>
                  <a:pt x="13520" y="8622"/>
                  <a:pt x="13410" y="8512"/>
                  <a:pt x="13276" y="8512"/>
                </a:cubicBezTo>
                <a:close/>
                <a:moveTo>
                  <a:pt x="14495" y="8512"/>
                </a:moveTo>
                <a:cubicBezTo>
                  <a:pt x="14275" y="8512"/>
                  <a:pt x="14166" y="8775"/>
                  <a:pt x="14319" y="8932"/>
                </a:cubicBezTo>
                <a:cubicBezTo>
                  <a:pt x="14370" y="8982"/>
                  <a:pt x="14431" y="9005"/>
                  <a:pt x="14492" y="9005"/>
                </a:cubicBezTo>
                <a:cubicBezTo>
                  <a:pt x="14620" y="9005"/>
                  <a:pt x="14742" y="8905"/>
                  <a:pt x="14742" y="8756"/>
                </a:cubicBezTo>
                <a:cubicBezTo>
                  <a:pt x="14742" y="8622"/>
                  <a:pt x="14629" y="8512"/>
                  <a:pt x="14495" y="8512"/>
                </a:cubicBezTo>
                <a:close/>
                <a:moveTo>
                  <a:pt x="15714" y="8512"/>
                </a:moveTo>
                <a:cubicBezTo>
                  <a:pt x="15494" y="8512"/>
                  <a:pt x="15385" y="8775"/>
                  <a:pt x="15538" y="8932"/>
                </a:cubicBezTo>
                <a:cubicBezTo>
                  <a:pt x="15589" y="8982"/>
                  <a:pt x="15650" y="9005"/>
                  <a:pt x="15711" y="9005"/>
                </a:cubicBezTo>
                <a:cubicBezTo>
                  <a:pt x="15839" y="9005"/>
                  <a:pt x="15961" y="8905"/>
                  <a:pt x="15961" y="8756"/>
                </a:cubicBezTo>
                <a:cubicBezTo>
                  <a:pt x="15961" y="8622"/>
                  <a:pt x="15852" y="8512"/>
                  <a:pt x="15714" y="8512"/>
                </a:cubicBezTo>
                <a:close/>
                <a:moveTo>
                  <a:pt x="16929" y="8512"/>
                </a:moveTo>
                <a:cubicBezTo>
                  <a:pt x="16712" y="8512"/>
                  <a:pt x="16605" y="8776"/>
                  <a:pt x="16757" y="8932"/>
                </a:cubicBezTo>
                <a:cubicBezTo>
                  <a:pt x="16808" y="8982"/>
                  <a:pt x="16870" y="9005"/>
                  <a:pt x="16930" y="9005"/>
                </a:cubicBezTo>
                <a:cubicBezTo>
                  <a:pt x="17058" y="9005"/>
                  <a:pt x="17180" y="8905"/>
                  <a:pt x="17180" y="8756"/>
                </a:cubicBezTo>
                <a:cubicBezTo>
                  <a:pt x="17180" y="8622"/>
                  <a:pt x="17071" y="8512"/>
                  <a:pt x="16933" y="8512"/>
                </a:cubicBezTo>
                <a:cubicBezTo>
                  <a:pt x="16931" y="8512"/>
                  <a:pt x="16930" y="8512"/>
                  <a:pt x="16929" y="8512"/>
                </a:cubicBezTo>
                <a:close/>
                <a:moveTo>
                  <a:pt x="18152" y="8512"/>
                </a:moveTo>
                <a:cubicBezTo>
                  <a:pt x="17932" y="8512"/>
                  <a:pt x="17823" y="8775"/>
                  <a:pt x="17979" y="8932"/>
                </a:cubicBezTo>
                <a:cubicBezTo>
                  <a:pt x="18029" y="8982"/>
                  <a:pt x="18090" y="9005"/>
                  <a:pt x="18150" y="9005"/>
                </a:cubicBezTo>
                <a:cubicBezTo>
                  <a:pt x="18277" y="9005"/>
                  <a:pt x="18399" y="8905"/>
                  <a:pt x="18399" y="8756"/>
                </a:cubicBezTo>
                <a:cubicBezTo>
                  <a:pt x="18399" y="8622"/>
                  <a:pt x="18290" y="8512"/>
                  <a:pt x="18152" y="8512"/>
                </a:cubicBezTo>
                <a:close/>
                <a:moveTo>
                  <a:pt x="19374" y="8512"/>
                </a:moveTo>
                <a:cubicBezTo>
                  <a:pt x="19151" y="8512"/>
                  <a:pt x="19042" y="8775"/>
                  <a:pt x="19198" y="8932"/>
                </a:cubicBezTo>
                <a:cubicBezTo>
                  <a:pt x="19248" y="8982"/>
                  <a:pt x="19309" y="9005"/>
                  <a:pt x="19369" y="9005"/>
                </a:cubicBezTo>
                <a:cubicBezTo>
                  <a:pt x="19496" y="9005"/>
                  <a:pt x="19618" y="8905"/>
                  <a:pt x="19618" y="8756"/>
                </a:cubicBezTo>
                <a:cubicBezTo>
                  <a:pt x="19618" y="8622"/>
                  <a:pt x="19509" y="8512"/>
                  <a:pt x="19374" y="8512"/>
                </a:cubicBezTo>
                <a:close/>
                <a:moveTo>
                  <a:pt x="20589" y="8512"/>
                </a:moveTo>
                <a:cubicBezTo>
                  <a:pt x="20369" y="8512"/>
                  <a:pt x="20262" y="8776"/>
                  <a:pt x="20418" y="8932"/>
                </a:cubicBezTo>
                <a:cubicBezTo>
                  <a:pt x="20467" y="8982"/>
                  <a:pt x="20528" y="9005"/>
                  <a:pt x="20588" y="9005"/>
                </a:cubicBezTo>
                <a:cubicBezTo>
                  <a:pt x="20715" y="9005"/>
                  <a:pt x="20837" y="8905"/>
                  <a:pt x="20837" y="8756"/>
                </a:cubicBezTo>
                <a:cubicBezTo>
                  <a:pt x="20837" y="8622"/>
                  <a:pt x="20728" y="8512"/>
                  <a:pt x="20593" y="8512"/>
                </a:cubicBezTo>
                <a:cubicBezTo>
                  <a:pt x="20592" y="8512"/>
                  <a:pt x="20590" y="8512"/>
                  <a:pt x="20589" y="8512"/>
                </a:cubicBezTo>
                <a:close/>
                <a:moveTo>
                  <a:pt x="21812" y="8512"/>
                </a:moveTo>
                <a:cubicBezTo>
                  <a:pt x="21593" y="8512"/>
                  <a:pt x="21480" y="8775"/>
                  <a:pt x="21637" y="8932"/>
                </a:cubicBezTo>
                <a:cubicBezTo>
                  <a:pt x="21687" y="8982"/>
                  <a:pt x="21749" y="9005"/>
                  <a:pt x="21810" y="9005"/>
                </a:cubicBezTo>
                <a:cubicBezTo>
                  <a:pt x="21937" y="9005"/>
                  <a:pt x="22060" y="8905"/>
                  <a:pt x="22060" y="8756"/>
                </a:cubicBezTo>
                <a:cubicBezTo>
                  <a:pt x="22056" y="8622"/>
                  <a:pt x="21947" y="8512"/>
                  <a:pt x="21812" y="8512"/>
                </a:cubicBezTo>
                <a:close/>
                <a:moveTo>
                  <a:pt x="23031" y="8512"/>
                </a:moveTo>
                <a:cubicBezTo>
                  <a:pt x="22812" y="8512"/>
                  <a:pt x="22702" y="8775"/>
                  <a:pt x="22856" y="8932"/>
                </a:cubicBezTo>
                <a:cubicBezTo>
                  <a:pt x="22906" y="8982"/>
                  <a:pt x="22968" y="9005"/>
                  <a:pt x="23029" y="9005"/>
                </a:cubicBezTo>
                <a:cubicBezTo>
                  <a:pt x="23156" y="9005"/>
                  <a:pt x="23279" y="8905"/>
                  <a:pt x="23279" y="8756"/>
                </a:cubicBezTo>
                <a:cubicBezTo>
                  <a:pt x="23279" y="8622"/>
                  <a:pt x="23166" y="8512"/>
                  <a:pt x="23031" y="8512"/>
                </a:cubicBezTo>
                <a:close/>
                <a:moveTo>
                  <a:pt x="24246" y="8512"/>
                </a:moveTo>
                <a:cubicBezTo>
                  <a:pt x="24030" y="8512"/>
                  <a:pt x="23922" y="8776"/>
                  <a:pt x="24075" y="8932"/>
                </a:cubicBezTo>
                <a:cubicBezTo>
                  <a:pt x="24125" y="8982"/>
                  <a:pt x="24187" y="9005"/>
                  <a:pt x="24248" y="9005"/>
                </a:cubicBezTo>
                <a:cubicBezTo>
                  <a:pt x="24375" y="9005"/>
                  <a:pt x="24498" y="8905"/>
                  <a:pt x="24498" y="8756"/>
                </a:cubicBezTo>
                <a:cubicBezTo>
                  <a:pt x="24498" y="8622"/>
                  <a:pt x="24388" y="8512"/>
                  <a:pt x="24250" y="8512"/>
                </a:cubicBezTo>
                <a:cubicBezTo>
                  <a:pt x="24249" y="8512"/>
                  <a:pt x="24248" y="8512"/>
                  <a:pt x="24246" y="8512"/>
                </a:cubicBezTo>
                <a:close/>
                <a:moveTo>
                  <a:pt x="25469" y="8512"/>
                </a:moveTo>
                <a:cubicBezTo>
                  <a:pt x="25250" y="8512"/>
                  <a:pt x="25140" y="8778"/>
                  <a:pt x="25297" y="8932"/>
                </a:cubicBezTo>
                <a:cubicBezTo>
                  <a:pt x="25347" y="8983"/>
                  <a:pt x="25408" y="9005"/>
                  <a:pt x="25469" y="9005"/>
                </a:cubicBezTo>
                <a:cubicBezTo>
                  <a:pt x="25595" y="9005"/>
                  <a:pt x="25717" y="8907"/>
                  <a:pt x="25717" y="8756"/>
                </a:cubicBezTo>
                <a:cubicBezTo>
                  <a:pt x="25717" y="8622"/>
                  <a:pt x="25607" y="8512"/>
                  <a:pt x="25469" y="8512"/>
                </a:cubicBezTo>
                <a:close/>
                <a:moveTo>
                  <a:pt x="26688" y="8512"/>
                </a:moveTo>
                <a:cubicBezTo>
                  <a:pt x="26469" y="8512"/>
                  <a:pt x="26359" y="8778"/>
                  <a:pt x="26516" y="8932"/>
                </a:cubicBezTo>
                <a:cubicBezTo>
                  <a:pt x="26566" y="8983"/>
                  <a:pt x="26627" y="9005"/>
                  <a:pt x="26688" y="9005"/>
                </a:cubicBezTo>
                <a:cubicBezTo>
                  <a:pt x="26814" y="9005"/>
                  <a:pt x="26936" y="8907"/>
                  <a:pt x="26936" y="8756"/>
                </a:cubicBezTo>
                <a:cubicBezTo>
                  <a:pt x="26936" y="8622"/>
                  <a:pt x="26826" y="8512"/>
                  <a:pt x="26688" y="8512"/>
                </a:cubicBezTo>
                <a:close/>
                <a:moveTo>
                  <a:pt x="27910" y="8512"/>
                </a:moveTo>
                <a:cubicBezTo>
                  <a:pt x="27688" y="8512"/>
                  <a:pt x="27578" y="8778"/>
                  <a:pt x="27735" y="8932"/>
                </a:cubicBezTo>
                <a:cubicBezTo>
                  <a:pt x="27785" y="8983"/>
                  <a:pt x="27846" y="9005"/>
                  <a:pt x="27907" y="9005"/>
                </a:cubicBezTo>
                <a:cubicBezTo>
                  <a:pt x="28033" y="9005"/>
                  <a:pt x="28155" y="8907"/>
                  <a:pt x="28155" y="8756"/>
                </a:cubicBezTo>
                <a:cubicBezTo>
                  <a:pt x="28155" y="8622"/>
                  <a:pt x="28045" y="8512"/>
                  <a:pt x="27910" y="8512"/>
                </a:cubicBezTo>
                <a:close/>
                <a:moveTo>
                  <a:pt x="29130" y="8512"/>
                </a:moveTo>
                <a:cubicBezTo>
                  <a:pt x="28907" y="8512"/>
                  <a:pt x="28797" y="8778"/>
                  <a:pt x="28954" y="8932"/>
                </a:cubicBezTo>
                <a:cubicBezTo>
                  <a:pt x="29005" y="8983"/>
                  <a:pt x="29067" y="9005"/>
                  <a:pt x="29128" y="9005"/>
                </a:cubicBezTo>
                <a:cubicBezTo>
                  <a:pt x="29254" y="9005"/>
                  <a:pt x="29374" y="8907"/>
                  <a:pt x="29374" y="8756"/>
                </a:cubicBezTo>
                <a:cubicBezTo>
                  <a:pt x="29374" y="8622"/>
                  <a:pt x="29264" y="8512"/>
                  <a:pt x="29130" y="8512"/>
                </a:cubicBezTo>
                <a:close/>
                <a:moveTo>
                  <a:pt x="30349" y="8512"/>
                </a:moveTo>
                <a:cubicBezTo>
                  <a:pt x="30129" y="8512"/>
                  <a:pt x="30016" y="8778"/>
                  <a:pt x="30173" y="8932"/>
                </a:cubicBezTo>
                <a:cubicBezTo>
                  <a:pt x="30224" y="8983"/>
                  <a:pt x="30286" y="9005"/>
                  <a:pt x="30347" y="9005"/>
                </a:cubicBezTo>
                <a:cubicBezTo>
                  <a:pt x="30475" y="9005"/>
                  <a:pt x="30596" y="8907"/>
                  <a:pt x="30596" y="8756"/>
                </a:cubicBezTo>
                <a:cubicBezTo>
                  <a:pt x="30596" y="8622"/>
                  <a:pt x="30483" y="8512"/>
                  <a:pt x="30349" y="8512"/>
                </a:cubicBezTo>
                <a:close/>
                <a:moveTo>
                  <a:pt x="31568" y="8512"/>
                </a:moveTo>
                <a:cubicBezTo>
                  <a:pt x="31348" y="8512"/>
                  <a:pt x="31239" y="8778"/>
                  <a:pt x="31392" y="8932"/>
                </a:cubicBezTo>
                <a:cubicBezTo>
                  <a:pt x="31443" y="8983"/>
                  <a:pt x="31505" y="9005"/>
                  <a:pt x="31566" y="9005"/>
                </a:cubicBezTo>
                <a:cubicBezTo>
                  <a:pt x="31694" y="9005"/>
                  <a:pt x="31815" y="8907"/>
                  <a:pt x="31815" y="8756"/>
                </a:cubicBezTo>
                <a:cubicBezTo>
                  <a:pt x="31815" y="8622"/>
                  <a:pt x="31702" y="8512"/>
                  <a:pt x="31568" y="8512"/>
                </a:cubicBezTo>
                <a:close/>
                <a:moveTo>
                  <a:pt x="32787" y="8512"/>
                </a:moveTo>
                <a:cubicBezTo>
                  <a:pt x="32567" y="8512"/>
                  <a:pt x="32458" y="8778"/>
                  <a:pt x="32611" y="8932"/>
                </a:cubicBezTo>
                <a:cubicBezTo>
                  <a:pt x="32662" y="8983"/>
                  <a:pt x="32724" y="9005"/>
                  <a:pt x="32785" y="9005"/>
                </a:cubicBezTo>
                <a:cubicBezTo>
                  <a:pt x="32913" y="9005"/>
                  <a:pt x="33034" y="8907"/>
                  <a:pt x="33034" y="8756"/>
                </a:cubicBezTo>
                <a:cubicBezTo>
                  <a:pt x="33034" y="8622"/>
                  <a:pt x="32925" y="8512"/>
                  <a:pt x="32787" y="8512"/>
                </a:cubicBezTo>
                <a:close/>
                <a:moveTo>
                  <a:pt x="34006" y="8512"/>
                </a:moveTo>
                <a:cubicBezTo>
                  <a:pt x="33786" y="8512"/>
                  <a:pt x="33677" y="8778"/>
                  <a:pt x="33833" y="8932"/>
                </a:cubicBezTo>
                <a:cubicBezTo>
                  <a:pt x="33883" y="8983"/>
                  <a:pt x="33945" y="9005"/>
                  <a:pt x="34005" y="9005"/>
                </a:cubicBezTo>
                <a:cubicBezTo>
                  <a:pt x="34132" y="9005"/>
                  <a:pt x="34253" y="8907"/>
                  <a:pt x="34253" y="8756"/>
                </a:cubicBezTo>
                <a:cubicBezTo>
                  <a:pt x="34253" y="8622"/>
                  <a:pt x="34144" y="8512"/>
                  <a:pt x="34006" y="8512"/>
                </a:cubicBezTo>
                <a:close/>
                <a:moveTo>
                  <a:pt x="35225" y="8512"/>
                </a:moveTo>
                <a:cubicBezTo>
                  <a:pt x="35005" y="8512"/>
                  <a:pt x="34896" y="8778"/>
                  <a:pt x="35052" y="8932"/>
                </a:cubicBezTo>
                <a:cubicBezTo>
                  <a:pt x="35102" y="8983"/>
                  <a:pt x="35164" y="9005"/>
                  <a:pt x="35225" y="9005"/>
                </a:cubicBezTo>
                <a:cubicBezTo>
                  <a:pt x="35351" y="9005"/>
                  <a:pt x="35472" y="8907"/>
                  <a:pt x="35472" y="8756"/>
                </a:cubicBezTo>
                <a:cubicBezTo>
                  <a:pt x="35472" y="8622"/>
                  <a:pt x="35363" y="8512"/>
                  <a:pt x="35225" y="8512"/>
                </a:cubicBezTo>
                <a:close/>
                <a:moveTo>
                  <a:pt x="36447" y="8512"/>
                </a:moveTo>
                <a:cubicBezTo>
                  <a:pt x="36224" y="8512"/>
                  <a:pt x="36115" y="8778"/>
                  <a:pt x="36271" y="8932"/>
                </a:cubicBezTo>
                <a:cubicBezTo>
                  <a:pt x="36321" y="8983"/>
                  <a:pt x="36383" y="9005"/>
                  <a:pt x="36444" y="9005"/>
                </a:cubicBezTo>
                <a:cubicBezTo>
                  <a:pt x="36570" y="9005"/>
                  <a:pt x="36691" y="8907"/>
                  <a:pt x="36691" y="8756"/>
                </a:cubicBezTo>
                <a:cubicBezTo>
                  <a:pt x="36691" y="8622"/>
                  <a:pt x="36582" y="8512"/>
                  <a:pt x="36447" y="8512"/>
                </a:cubicBezTo>
                <a:close/>
                <a:moveTo>
                  <a:pt x="37666" y="8512"/>
                </a:moveTo>
                <a:cubicBezTo>
                  <a:pt x="37443" y="8512"/>
                  <a:pt x="37334" y="8778"/>
                  <a:pt x="37490" y="8932"/>
                </a:cubicBezTo>
                <a:cubicBezTo>
                  <a:pt x="37541" y="8983"/>
                  <a:pt x="37603" y="9005"/>
                  <a:pt x="37664" y="9005"/>
                </a:cubicBezTo>
                <a:cubicBezTo>
                  <a:pt x="37790" y="9005"/>
                  <a:pt x="37910" y="8907"/>
                  <a:pt x="37910" y="8756"/>
                </a:cubicBezTo>
                <a:cubicBezTo>
                  <a:pt x="37910" y="8622"/>
                  <a:pt x="37801" y="8512"/>
                  <a:pt x="37666" y="8512"/>
                </a:cubicBezTo>
                <a:close/>
                <a:moveTo>
                  <a:pt x="38885" y="8512"/>
                </a:moveTo>
                <a:cubicBezTo>
                  <a:pt x="38666" y="8512"/>
                  <a:pt x="38556" y="8778"/>
                  <a:pt x="38710" y="8932"/>
                </a:cubicBezTo>
                <a:cubicBezTo>
                  <a:pt x="38760" y="8983"/>
                  <a:pt x="38823" y="9005"/>
                  <a:pt x="38884" y="9005"/>
                </a:cubicBezTo>
                <a:cubicBezTo>
                  <a:pt x="39011" y="9005"/>
                  <a:pt x="39133" y="8907"/>
                  <a:pt x="39133" y="8756"/>
                </a:cubicBezTo>
                <a:cubicBezTo>
                  <a:pt x="39133" y="8622"/>
                  <a:pt x="39020" y="8512"/>
                  <a:pt x="38885" y="8512"/>
                </a:cubicBezTo>
                <a:close/>
                <a:moveTo>
                  <a:pt x="40104" y="8512"/>
                </a:moveTo>
                <a:cubicBezTo>
                  <a:pt x="39885" y="8512"/>
                  <a:pt x="39775" y="8775"/>
                  <a:pt x="39929" y="8932"/>
                </a:cubicBezTo>
                <a:cubicBezTo>
                  <a:pt x="39979" y="8983"/>
                  <a:pt x="40042" y="9005"/>
                  <a:pt x="40103" y="9005"/>
                </a:cubicBezTo>
                <a:cubicBezTo>
                  <a:pt x="40230" y="9005"/>
                  <a:pt x="40352" y="8907"/>
                  <a:pt x="40352" y="8756"/>
                </a:cubicBezTo>
                <a:cubicBezTo>
                  <a:pt x="40352" y="8622"/>
                  <a:pt x="40239" y="8512"/>
                  <a:pt x="40104" y="8512"/>
                </a:cubicBezTo>
                <a:close/>
                <a:moveTo>
                  <a:pt x="41323" y="8512"/>
                </a:moveTo>
                <a:cubicBezTo>
                  <a:pt x="41104" y="8512"/>
                  <a:pt x="40994" y="8778"/>
                  <a:pt x="41148" y="8932"/>
                </a:cubicBezTo>
                <a:cubicBezTo>
                  <a:pt x="41198" y="8983"/>
                  <a:pt x="41261" y="9005"/>
                  <a:pt x="41322" y="9005"/>
                </a:cubicBezTo>
                <a:cubicBezTo>
                  <a:pt x="41449" y="9005"/>
                  <a:pt x="41571" y="8907"/>
                  <a:pt x="41571" y="8756"/>
                </a:cubicBezTo>
                <a:cubicBezTo>
                  <a:pt x="41571" y="8622"/>
                  <a:pt x="41461" y="8512"/>
                  <a:pt x="41323" y="8512"/>
                </a:cubicBezTo>
                <a:close/>
                <a:moveTo>
                  <a:pt x="42542" y="8512"/>
                </a:moveTo>
                <a:cubicBezTo>
                  <a:pt x="42323" y="8512"/>
                  <a:pt x="42213" y="8778"/>
                  <a:pt x="42370" y="8932"/>
                </a:cubicBezTo>
                <a:cubicBezTo>
                  <a:pt x="42420" y="8983"/>
                  <a:pt x="42481" y="9005"/>
                  <a:pt x="42542" y="9005"/>
                </a:cubicBezTo>
                <a:cubicBezTo>
                  <a:pt x="42668" y="9005"/>
                  <a:pt x="42790" y="8907"/>
                  <a:pt x="42790" y="8756"/>
                </a:cubicBezTo>
                <a:cubicBezTo>
                  <a:pt x="42790" y="8622"/>
                  <a:pt x="42680" y="8512"/>
                  <a:pt x="42542" y="8512"/>
                </a:cubicBezTo>
                <a:close/>
                <a:moveTo>
                  <a:pt x="43759" y="9730"/>
                </a:moveTo>
                <a:cubicBezTo>
                  <a:pt x="43648" y="9730"/>
                  <a:pt x="43546" y="9808"/>
                  <a:pt x="43520" y="9925"/>
                </a:cubicBezTo>
                <a:cubicBezTo>
                  <a:pt x="43489" y="10079"/>
                  <a:pt x="43605" y="10223"/>
                  <a:pt x="43761" y="10223"/>
                </a:cubicBezTo>
                <a:cubicBezTo>
                  <a:pt x="43865" y="10223"/>
                  <a:pt x="43956" y="10160"/>
                  <a:pt x="43993" y="10066"/>
                </a:cubicBezTo>
                <a:cubicBezTo>
                  <a:pt x="43952" y="9960"/>
                  <a:pt x="43909" y="9856"/>
                  <a:pt x="43862" y="9753"/>
                </a:cubicBezTo>
                <a:cubicBezTo>
                  <a:pt x="43828" y="9738"/>
                  <a:pt x="43793" y="9730"/>
                  <a:pt x="43759" y="9730"/>
                </a:cubicBezTo>
                <a:close/>
                <a:moveTo>
                  <a:pt x="1079" y="9731"/>
                </a:moveTo>
                <a:cubicBezTo>
                  <a:pt x="859" y="9731"/>
                  <a:pt x="750" y="9997"/>
                  <a:pt x="906" y="10151"/>
                </a:cubicBezTo>
                <a:cubicBezTo>
                  <a:pt x="956" y="10202"/>
                  <a:pt x="1018" y="10225"/>
                  <a:pt x="1079" y="10225"/>
                </a:cubicBezTo>
                <a:cubicBezTo>
                  <a:pt x="1205" y="10225"/>
                  <a:pt x="1326" y="10126"/>
                  <a:pt x="1326" y="9975"/>
                </a:cubicBezTo>
                <a:cubicBezTo>
                  <a:pt x="1326" y="9841"/>
                  <a:pt x="1217" y="9731"/>
                  <a:pt x="1079" y="9731"/>
                </a:cubicBezTo>
                <a:close/>
                <a:moveTo>
                  <a:pt x="2298" y="9731"/>
                </a:moveTo>
                <a:cubicBezTo>
                  <a:pt x="2078" y="9731"/>
                  <a:pt x="1969" y="9997"/>
                  <a:pt x="2125" y="10151"/>
                </a:cubicBezTo>
                <a:cubicBezTo>
                  <a:pt x="2175" y="10202"/>
                  <a:pt x="2237" y="10225"/>
                  <a:pt x="2298" y="10225"/>
                </a:cubicBezTo>
                <a:cubicBezTo>
                  <a:pt x="2424" y="10225"/>
                  <a:pt x="2545" y="10126"/>
                  <a:pt x="2545" y="9975"/>
                </a:cubicBezTo>
                <a:cubicBezTo>
                  <a:pt x="2545" y="9841"/>
                  <a:pt x="2436" y="9731"/>
                  <a:pt x="2301" y="9731"/>
                </a:cubicBezTo>
                <a:close/>
                <a:moveTo>
                  <a:pt x="3520" y="9731"/>
                </a:moveTo>
                <a:cubicBezTo>
                  <a:pt x="3298" y="9731"/>
                  <a:pt x="3188" y="9994"/>
                  <a:pt x="3345" y="10151"/>
                </a:cubicBezTo>
                <a:cubicBezTo>
                  <a:pt x="3394" y="10202"/>
                  <a:pt x="3456" y="10225"/>
                  <a:pt x="3517" y="10225"/>
                </a:cubicBezTo>
                <a:cubicBezTo>
                  <a:pt x="3643" y="10225"/>
                  <a:pt x="3764" y="10126"/>
                  <a:pt x="3764" y="9975"/>
                </a:cubicBezTo>
                <a:cubicBezTo>
                  <a:pt x="3764" y="9841"/>
                  <a:pt x="3655" y="9731"/>
                  <a:pt x="3520" y="9731"/>
                </a:cubicBezTo>
                <a:close/>
                <a:moveTo>
                  <a:pt x="4739" y="9731"/>
                </a:moveTo>
                <a:cubicBezTo>
                  <a:pt x="4520" y="9731"/>
                  <a:pt x="4407" y="9997"/>
                  <a:pt x="4564" y="10151"/>
                </a:cubicBezTo>
                <a:cubicBezTo>
                  <a:pt x="4614" y="10202"/>
                  <a:pt x="4677" y="10225"/>
                  <a:pt x="4738" y="10225"/>
                </a:cubicBezTo>
                <a:cubicBezTo>
                  <a:pt x="4865" y="10225"/>
                  <a:pt x="4987" y="10126"/>
                  <a:pt x="4987" y="9975"/>
                </a:cubicBezTo>
                <a:cubicBezTo>
                  <a:pt x="4984" y="9841"/>
                  <a:pt x="4874" y="9731"/>
                  <a:pt x="4739" y="9731"/>
                </a:cubicBezTo>
                <a:close/>
                <a:moveTo>
                  <a:pt x="5958" y="9731"/>
                </a:moveTo>
                <a:cubicBezTo>
                  <a:pt x="5739" y="9731"/>
                  <a:pt x="5629" y="9997"/>
                  <a:pt x="5783" y="10151"/>
                </a:cubicBezTo>
                <a:cubicBezTo>
                  <a:pt x="5833" y="10202"/>
                  <a:pt x="5896" y="10225"/>
                  <a:pt x="5957" y="10225"/>
                </a:cubicBezTo>
                <a:cubicBezTo>
                  <a:pt x="6084" y="10225"/>
                  <a:pt x="6206" y="10126"/>
                  <a:pt x="6206" y="9975"/>
                </a:cubicBezTo>
                <a:cubicBezTo>
                  <a:pt x="6206" y="9841"/>
                  <a:pt x="6093" y="9731"/>
                  <a:pt x="5958" y="9731"/>
                </a:cubicBezTo>
                <a:close/>
                <a:moveTo>
                  <a:pt x="7177" y="9731"/>
                </a:moveTo>
                <a:cubicBezTo>
                  <a:pt x="6958" y="9731"/>
                  <a:pt x="6848" y="9997"/>
                  <a:pt x="7002" y="10151"/>
                </a:cubicBezTo>
                <a:cubicBezTo>
                  <a:pt x="7053" y="10202"/>
                  <a:pt x="7115" y="10225"/>
                  <a:pt x="7176" y="10225"/>
                </a:cubicBezTo>
                <a:cubicBezTo>
                  <a:pt x="7303" y="10225"/>
                  <a:pt x="7425" y="10126"/>
                  <a:pt x="7425" y="9975"/>
                </a:cubicBezTo>
                <a:cubicBezTo>
                  <a:pt x="7425" y="9841"/>
                  <a:pt x="7312" y="9731"/>
                  <a:pt x="7177" y="9731"/>
                </a:cubicBezTo>
                <a:close/>
                <a:moveTo>
                  <a:pt x="8396" y="9731"/>
                </a:moveTo>
                <a:cubicBezTo>
                  <a:pt x="8177" y="9731"/>
                  <a:pt x="8067" y="9997"/>
                  <a:pt x="8224" y="10151"/>
                </a:cubicBezTo>
                <a:cubicBezTo>
                  <a:pt x="8274" y="10202"/>
                  <a:pt x="8335" y="10225"/>
                  <a:pt x="8396" y="10225"/>
                </a:cubicBezTo>
                <a:cubicBezTo>
                  <a:pt x="8522" y="10225"/>
                  <a:pt x="8644" y="10126"/>
                  <a:pt x="8644" y="9975"/>
                </a:cubicBezTo>
                <a:cubicBezTo>
                  <a:pt x="8644" y="9841"/>
                  <a:pt x="8534" y="9731"/>
                  <a:pt x="8396" y="9731"/>
                </a:cubicBezTo>
                <a:close/>
                <a:moveTo>
                  <a:pt x="9615" y="9731"/>
                </a:moveTo>
                <a:cubicBezTo>
                  <a:pt x="9396" y="9731"/>
                  <a:pt x="9286" y="9997"/>
                  <a:pt x="9443" y="10151"/>
                </a:cubicBezTo>
                <a:cubicBezTo>
                  <a:pt x="9493" y="10202"/>
                  <a:pt x="9554" y="10225"/>
                  <a:pt x="9615" y="10225"/>
                </a:cubicBezTo>
                <a:cubicBezTo>
                  <a:pt x="9741" y="10225"/>
                  <a:pt x="9863" y="10126"/>
                  <a:pt x="9863" y="9975"/>
                </a:cubicBezTo>
                <a:cubicBezTo>
                  <a:pt x="9863" y="9841"/>
                  <a:pt x="9753" y="9731"/>
                  <a:pt x="9615" y="9731"/>
                </a:cubicBezTo>
                <a:close/>
                <a:moveTo>
                  <a:pt x="10834" y="9731"/>
                </a:moveTo>
                <a:cubicBezTo>
                  <a:pt x="10615" y="9731"/>
                  <a:pt x="10505" y="9997"/>
                  <a:pt x="10662" y="10151"/>
                </a:cubicBezTo>
                <a:cubicBezTo>
                  <a:pt x="10712" y="10202"/>
                  <a:pt x="10773" y="10225"/>
                  <a:pt x="10834" y="10225"/>
                </a:cubicBezTo>
                <a:cubicBezTo>
                  <a:pt x="10960" y="10225"/>
                  <a:pt x="11082" y="10126"/>
                  <a:pt x="11082" y="9975"/>
                </a:cubicBezTo>
                <a:cubicBezTo>
                  <a:pt x="11082" y="9841"/>
                  <a:pt x="10972" y="9731"/>
                  <a:pt x="10834" y="9731"/>
                </a:cubicBezTo>
                <a:close/>
                <a:moveTo>
                  <a:pt x="12057" y="9731"/>
                </a:moveTo>
                <a:cubicBezTo>
                  <a:pt x="11834" y="9731"/>
                  <a:pt x="11724" y="9997"/>
                  <a:pt x="11881" y="10151"/>
                </a:cubicBezTo>
                <a:cubicBezTo>
                  <a:pt x="11932" y="10202"/>
                  <a:pt x="11994" y="10225"/>
                  <a:pt x="12055" y="10225"/>
                </a:cubicBezTo>
                <a:cubicBezTo>
                  <a:pt x="12181" y="10225"/>
                  <a:pt x="12301" y="10126"/>
                  <a:pt x="12301" y="9975"/>
                </a:cubicBezTo>
                <a:cubicBezTo>
                  <a:pt x="12301" y="9841"/>
                  <a:pt x="12191" y="9731"/>
                  <a:pt x="12057" y="9731"/>
                </a:cubicBezTo>
                <a:close/>
                <a:moveTo>
                  <a:pt x="13276" y="9731"/>
                </a:moveTo>
                <a:cubicBezTo>
                  <a:pt x="13056" y="9731"/>
                  <a:pt x="12943" y="9997"/>
                  <a:pt x="13100" y="10151"/>
                </a:cubicBezTo>
                <a:cubicBezTo>
                  <a:pt x="13151" y="10202"/>
                  <a:pt x="13213" y="10225"/>
                  <a:pt x="13274" y="10225"/>
                </a:cubicBezTo>
                <a:cubicBezTo>
                  <a:pt x="13402" y="10225"/>
                  <a:pt x="13523" y="10126"/>
                  <a:pt x="13523" y="9975"/>
                </a:cubicBezTo>
                <a:cubicBezTo>
                  <a:pt x="13520" y="9841"/>
                  <a:pt x="13410" y="9731"/>
                  <a:pt x="13276" y="9731"/>
                </a:cubicBezTo>
                <a:close/>
                <a:moveTo>
                  <a:pt x="14495" y="9731"/>
                </a:moveTo>
                <a:cubicBezTo>
                  <a:pt x="14275" y="9731"/>
                  <a:pt x="14166" y="9997"/>
                  <a:pt x="14319" y="10151"/>
                </a:cubicBezTo>
                <a:cubicBezTo>
                  <a:pt x="14370" y="10202"/>
                  <a:pt x="14432" y="10225"/>
                  <a:pt x="14493" y="10225"/>
                </a:cubicBezTo>
                <a:cubicBezTo>
                  <a:pt x="14621" y="10225"/>
                  <a:pt x="14742" y="10126"/>
                  <a:pt x="14742" y="9975"/>
                </a:cubicBezTo>
                <a:cubicBezTo>
                  <a:pt x="14742" y="9841"/>
                  <a:pt x="14629" y="9731"/>
                  <a:pt x="14495" y="9731"/>
                </a:cubicBezTo>
                <a:close/>
                <a:moveTo>
                  <a:pt x="15714" y="9731"/>
                </a:moveTo>
                <a:cubicBezTo>
                  <a:pt x="15494" y="9731"/>
                  <a:pt x="15385" y="9997"/>
                  <a:pt x="15538" y="10151"/>
                </a:cubicBezTo>
                <a:cubicBezTo>
                  <a:pt x="15589" y="10202"/>
                  <a:pt x="15651" y="10225"/>
                  <a:pt x="15712" y="10225"/>
                </a:cubicBezTo>
                <a:cubicBezTo>
                  <a:pt x="15840" y="10225"/>
                  <a:pt x="15961" y="10126"/>
                  <a:pt x="15961" y="9975"/>
                </a:cubicBezTo>
                <a:cubicBezTo>
                  <a:pt x="15961" y="9841"/>
                  <a:pt x="15852" y="9731"/>
                  <a:pt x="15714" y="9731"/>
                </a:cubicBezTo>
                <a:close/>
                <a:moveTo>
                  <a:pt x="16933" y="9731"/>
                </a:moveTo>
                <a:cubicBezTo>
                  <a:pt x="16713" y="9731"/>
                  <a:pt x="16604" y="9994"/>
                  <a:pt x="16757" y="10151"/>
                </a:cubicBezTo>
                <a:cubicBezTo>
                  <a:pt x="16808" y="10202"/>
                  <a:pt x="16870" y="10225"/>
                  <a:pt x="16932" y="10225"/>
                </a:cubicBezTo>
                <a:cubicBezTo>
                  <a:pt x="17059" y="10225"/>
                  <a:pt x="17180" y="10126"/>
                  <a:pt x="17180" y="9975"/>
                </a:cubicBezTo>
                <a:cubicBezTo>
                  <a:pt x="17180" y="9841"/>
                  <a:pt x="17071" y="9731"/>
                  <a:pt x="16933" y="9731"/>
                </a:cubicBezTo>
                <a:close/>
                <a:moveTo>
                  <a:pt x="18152" y="9731"/>
                </a:moveTo>
                <a:cubicBezTo>
                  <a:pt x="17932" y="9731"/>
                  <a:pt x="17823" y="9997"/>
                  <a:pt x="17979" y="10151"/>
                </a:cubicBezTo>
                <a:cubicBezTo>
                  <a:pt x="18029" y="10202"/>
                  <a:pt x="18091" y="10225"/>
                  <a:pt x="18152" y="10225"/>
                </a:cubicBezTo>
                <a:cubicBezTo>
                  <a:pt x="18278" y="10225"/>
                  <a:pt x="18399" y="10126"/>
                  <a:pt x="18399" y="9975"/>
                </a:cubicBezTo>
                <a:cubicBezTo>
                  <a:pt x="18399" y="9841"/>
                  <a:pt x="18290" y="9731"/>
                  <a:pt x="18152" y="9731"/>
                </a:cubicBezTo>
                <a:close/>
                <a:moveTo>
                  <a:pt x="19374" y="9731"/>
                </a:moveTo>
                <a:cubicBezTo>
                  <a:pt x="19151" y="9731"/>
                  <a:pt x="19042" y="9997"/>
                  <a:pt x="19198" y="10151"/>
                </a:cubicBezTo>
                <a:cubicBezTo>
                  <a:pt x="19248" y="10202"/>
                  <a:pt x="19310" y="10225"/>
                  <a:pt x="19371" y="10225"/>
                </a:cubicBezTo>
                <a:cubicBezTo>
                  <a:pt x="19497" y="10225"/>
                  <a:pt x="19618" y="10126"/>
                  <a:pt x="19618" y="9975"/>
                </a:cubicBezTo>
                <a:cubicBezTo>
                  <a:pt x="19618" y="9841"/>
                  <a:pt x="19509" y="9731"/>
                  <a:pt x="19374" y="9731"/>
                </a:cubicBezTo>
                <a:close/>
                <a:moveTo>
                  <a:pt x="20593" y="9731"/>
                </a:moveTo>
                <a:cubicBezTo>
                  <a:pt x="20371" y="9731"/>
                  <a:pt x="20261" y="9994"/>
                  <a:pt x="20418" y="10151"/>
                </a:cubicBezTo>
                <a:cubicBezTo>
                  <a:pt x="20467" y="10202"/>
                  <a:pt x="20529" y="10225"/>
                  <a:pt x="20590" y="10225"/>
                </a:cubicBezTo>
                <a:cubicBezTo>
                  <a:pt x="20716" y="10225"/>
                  <a:pt x="20837" y="10126"/>
                  <a:pt x="20837" y="9975"/>
                </a:cubicBezTo>
                <a:cubicBezTo>
                  <a:pt x="20837" y="9841"/>
                  <a:pt x="20728" y="9731"/>
                  <a:pt x="20593" y="9731"/>
                </a:cubicBezTo>
                <a:close/>
                <a:moveTo>
                  <a:pt x="21812" y="9731"/>
                </a:moveTo>
                <a:cubicBezTo>
                  <a:pt x="21593" y="9731"/>
                  <a:pt x="21480" y="9997"/>
                  <a:pt x="21637" y="10151"/>
                </a:cubicBezTo>
                <a:cubicBezTo>
                  <a:pt x="21687" y="10202"/>
                  <a:pt x="21750" y="10225"/>
                  <a:pt x="21811" y="10225"/>
                </a:cubicBezTo>
                <a:cubicBezTo>
                  <a:pt x="21938" y="10225"/>
                  <a:pt x="22060" y="10126"/>
                  <a:pt x="22060" y="9975"/>
                </a:cubicBezTo>
                <a:cubicBezTo>
                  <a:pt x="22056" y="9841"/>
                  <a:pt x="21947" y="9731"/>
                  <a:pt x="21812" y="9731"/>
                </a:cubicBezTo>
                <a:close/>
                <a:moveTo>
                  <a:pt x="23031" y="9731"/>
                </a:moveTo>
                <a:cubicBezTo>
                  <a:pt x="22812" y="9731"/>
                  <a:pt x="22702" y="9997"/>
                  <a:pt x="22856" y="10151"/>
                </a:cubicBezTo>
                <a:cubicBezTo>
                  <a:pt x="22906" y="10202"/>
                  <a:pt x="22969" y="10225"/>
                  <a:pt x="23030" y="10225"/>
                </a:cubicBezTo>
                <a:cubicBezTo>
                  <a:pt x="23157" y="10225"/>
                  <a:pt x="23279" y="10126"/>
                  <a:pt x="23279" y="9975"/>
                </a:cubicBezTo>
                <a:cubicBezTo>
                  <a:pt x="23279" y="9841"/>
                  <a:pt x="23166" y="9731"/>
                  <a:pt x="23031" y="9731"/>
                </a:cubicBezTo>
                <a:close/>
                <a:moveTo>
                  <a:pt x="24250" y="9731"/>
                </a:moveTo>
                <a:cubicBezTo>
                  <a:pt x="24031" y="9731"/>
                  <a:pt x="23921" y="9994"/>
                  <a:pt x="24075" y="10151"/>
                </a:cubicBezTo>
                <a:cubicBezTo>
                  <a:pt x="24126" y="10202"/>
                  <a:pt x="24188" y="10225"/>
                  <a:pt x="24249" y="10225"/>
                </a:cubicBezTo>
                <a:cubicBezTo>
                  <a:pt x="24376" y="10225"/>
                  <a:pt x="24498" y="10126"/>
                  <a:pt x="24498" y="9975"/>
                </a:cubicBezTo>
                <a:cubicBezTo>
                  <a:pt x="24498" y="9841"/>
                  <a:pt x="24388" y="9731"/>
                  <a:pt x="24250" y="9731"/>
                </a:cubicBezTo>
                <a:close/>
                <a:moveTo>
                  <a:pt x="25469" y="9731"/>
                </a:moveTo>
                <a:cubicBezTo>
                  <a:pt x="25250" y="9731"/>
                  <a:pt x="25140" y="9997"/>
                  <a:pt x="25297" y="10151"/>
                </a:cubicBezTo>
                <a:cubicBezTo>
                  <a:pt x="25347" y="10202"/>
                  <a:pt x="25409" y="10225"/>
                  <a:pt x="25469" y="10225"/>
                </a:cubicBezTo>
                <a:cubicBezTo>
                  <a:pt x="25595" y="10225"/>
                  <a:pt x="25717" y="10127"/>
                  <a:pt x="25717" y="9979"/>
                </a:cubicBezTo>
                <a:cubicBezTo>
                  <a:pt x="25717" y="9841"/>
                  <a:pt x="25607" y="9731"/>
                  <a:pt x="25469" y="9731"/>
                </a:cubicBezTo>
                <a:close/>
                <a:moveTo>
                  <a:pt x="26688" y="9731"/>
                </a:moveTo>
                <a:cubicBezTo>
                  <a:pt x="26469" y="9731"/>
                  <a:pt x="26359" y="9997"/>
                  <a:pt x="26516" y="10151"/>
                </a:cubicBezTo>
                <a:cubicBezTo>
                  <a:pt x="26566" y="10202"/>
                  <a:pt x="26628" y="10225"/>
                  <a:pt x="26688" y="10225"/>
                </a:cubicBezTo>
                <a:cubicBezTo>
                  <a:pt x="26815" y="10225"/>
                  <a:pt x="26936" y="10127"/>
                  <a:pt x="26936" y="9979"/>
                </a:cubicBezTo>
                <a:cubicBezTo>
                  <a:pt x="26936" y="9841"/>
                  <a:pt x="26826" y="9731"/>
                  <a:pt x="26688" y="9731"/>
                </a:cubicBezTo>
                <a:close/>
                <a:moveTo>
                  <a:pt x="27910" y="9731"/>
                </a:moveTo>
                <a:cubicBezTo>
                  <a:pt x="27688" y="9731"/>
                  <a:pt x="27578" y="9997"/>
                  <a:pt x="27735" y="10151"/>
                </a:cubicBezTo>
                <a:cubicBezTo>
                  <a:pt x="27785" y="10202"/>
                  <a:pt x="27847" y="10225"/>
                  <a:pt x="27908" y="10225"/>
                </a:cubicBezTo>
                <a:cubicBezTo>
                  <a:pt x="28034" y="10225"/>
                  <a:pt x="28155" y="10127"/>
                  <a:pt x="28155" y="9979"/>
                </a:cubicBezTo>
                <a:cubicBezTo>
                  <a:pt x="28155" y="9841"/>
                  <a:pt x="28045" y="9731"/>
                  <a:pt x="27910" y="9731"/>
                </a:cubicBezTo>
                <a:close/>
                <a:moveTo>
                  <a:pt x="29130" y="9731"/>
                </a:moveTo>
                <a:cubicBezTo>
                  <a:pt x="28907" y="9731"/>
                  <a:pt x="28797" y="9997"/>
                  <a:pt x="28954" y="10151"/>
                </a:cubicBezTo>
                <a:cubicBezTo>
                  <a:pt x="29005" y="10202"/>
                  <a:pt x="29067" y="10225"/>
                  <a:pt x="29128" y="10225"/>
                </a:cubicBezTo>
                <a:cubicBezTo>
                  <a:pt x="29254" y="10225"/>
                  <a:pt x="29374" y="10127"/>
                  <a:pt x="29374" y="9979"/>
                </a:cubicBezTo>
                <a:cubicBezTo>
                  <a:pt x="29374" y="9841"/>
                  <a:pt x="29264" y="9731"/>
                  <a:pt x="29130" y="9731"/>
                </a:cubicBezTo>
                <a:close/>
                <a:moveTo>
                  <a:pt x="30349" y="9731"/>
                </a:moveTo>
                <a:cubicBezTo>
                  <a:pt x="30129" y="9731"/>
                  <a:pt x="30016" y="9997"/>
                  <a:pt x="30173" y="10151"/>
                </a:cubicBezTo>
                <a:cubicBezTo>
                  <a:pt x="30224" y="10202"/>
                  <a:pt x="30287" y="10225"/>
                  <a:pt x="30348" y="10225"/>
                </a:cubicBezTo>
                <a:cubicBezTo>
                  <a:pt x="30475" y="10225"/>
                  <a:pt x="30596" y="10127"/>
                  <a:pt x="30596" y="9979"/>
                </a:cubicBezTo>
                <a:cubicBezTo>
                  <a:pt x="30596" y="9841"/>
                  <a:pt x="30483" y="9731"/>
                  <a:pt x="30349" y="9731"/>
                </a:cubicBezTo>
                <a:close/>
                <a:moveTo>
                  <a:pt x="31568" y="9731"/>
                </a:moveTo>
                <a:cubicBezTo>
                  <a:pt x="31348" y="9731"/>
                  <a:pt x="31239" y="9997"/>
                  <a:pt x="31392" y="10151"/>
                </a:cubicBezTo>
                <a:cubicBezTo>
                  <a:pt x="31443" y="10202"/>
                  <a:pt x="31506" y="10225"/>
                  <a:pt x="31567" y="10225"/>
                </a:cubicBezTo>
                <a:cubicBezTo>
                  <a:pt x="31694" y="10225"/>
                  <a:pt x="31815" y="10127"/>
                  <a:pt x="31815" y="9979"/>
                </a:cubicBezTo>
                <a:cubicBezTo>
                  <a:pt x="31815" y="9841"/>
                  <a:pt x="31702" y="9731"/>
                  <a:pt x="31568" y="9731"/>
                </a:cubicBezTo>
                <a:close/>
                <a:moveTo>
                  <a:pt x="32787" y="9731"/>
                </a:moveTo>
                <a:cubicBezTo>
                  <a:pt x="32567" y="9731"/>
                  <a:pt x="32458" y="9997"/>
                  <a:pt x="32611" y="10151"/>
                </a:cubicBezTo>
                <a:cubicBezTo>
                  <a:pt x="32662" y="10202"/>
                  <a:pt x="32725" y="10225"/>
                  <a:pt x="32786" y="10225"/>
                </a:cubicBezTo>
                <a:cubicBezTo>
                  <a:pt x="32913" y="10225"/>
                  <a:pt x="33034" y="10127"/>
                  <a:pt x="33034" y="9979"/>
                </a:cubicBezTo>
                <a:cubicBezTo>
                  <a:pt x="33034" y="9841"/>
                  <a:pt x="32925" y="9731"/>
                  <a:pt x="32787" y="9731"/>
                </a:cubicBezTo>
                <a:close/>
                <a:moveTo>
                  <a:pt x="34006" y="9731"/>
                </a:moveTo>
                <a:cubicBezTo>
                  <a:pt x="33786" y="9731"/>
                  <a:pt x="33677" y="9997"/>
                  <a:pt x="33833" y="10151"/>
                </a:cubicBezTo>
                <a:cubicBezTo>
                  <a:pt x="33883" y="10202"/>
                  <a:pt x="33945" y="10225"/>
                  <a:pt x="34006" y="10225"/>
                </a:cubicBezTo>
                <a:cubicBezTo>
                  <a:pt x="34132" y="10225"/>
                  <a:pt x="34253" y="10127"/>
                  <a:pt x="34253" y="9979"/>
                </a:cubicBezTo>
                <a:cubicBezTo>
                  <a:pt x="34253" y="9841"/>
                  <a:pt x="34144" y="9731"/>
                  <a:pt x="34006" y="9731"/>
                </a:cubicBezTo>
                <a:close/>
                <a:moveTo>
                  <a:pt x="35225" y="9731"/>
                </a:moveTo>
                <a:cubicBezTo>
                  <a:pt x="35005" y="9731"/>
                  <a:pt x="34896" y="9997"/>
                  <a:pt x="35052" y="10151"/>
                </a:cubicBezTo>
                <a:cubicBezTo>
                  <a:pt x="35102" y="10202"/>
                  <a:pt x="35164" y="10225"/>
                  <a:pt x="35225" y="10225"/>
                </a:cubicBezTo>
                <a:cubicBezTo>
                  <a:pt x="35351" y="10225"/>
                  <a:pt x="35472" y="10127"/>
                  <a:pt x="35472" y="9979"/>
                </a:cubicBezTo>
                <a:cubicBezTo>
                  <a:pt x="35472" y="9841"/>
                  <a:pt x="35363" y="9731"/>
                  <a:pt x="35225" y="9731"/>
                </a:cubicBezTo>
                <a:close/>
                <a:moveTo>
                  <a:pt x="36447" y="9731"/>
                </a:moveTo>
                <a:cubicBezTo>
                  <a:pt x="36224" y="9731"/>
                  <a:pt x="36115" y="9997"/>
                  <a:pt x="36271" y="10151"/>
                </a:cubicBezTo>
                <a:cubicBezTo>
                  <a:pt x="36321" y="10202"/>
                  <a:pt x="36383" y="10225"/>
                  <a:pt x="36444" y="10225"/>
                </a:cubicBezTo>
                <a:cubicBezTo>
                  <a:pt x="36570" y="10225"/>
                  <a:pt x="36691" y="10127"/>
                  <a:pt x="36691" y="9979"/>
                </a:cubicBezTo>
                <a:cubicBezTo>
                  <a:pt x="36691" y="9841"/>
                  <a:pt x="36582" y="9731"/>
                  <a:pt x="36447" y="9731"/>
                </a:cubicBezTo>
                <a:close/>
                <a:moveTo>
                  <a:pt x="37666" y="9731"/>
                </a:moveTo>
                <a:cubicBezTo>
                  <a:pt x="37443" y="9731"/>
                  <a:pt x="37334" y="9997"/>
                  <a:pt x="37490" y="10151"/>
                </a:cubicBezTo>
                <a:cubicBezTo>
                  <a:pt x="37541" y="10202"/>
                  <a:pt x="37604" y="10225"/>
                  <a:pt x="37664" y="10225"/>
                </a:cubicBezTo>
                <a:cubicBezTo>
                  <a:pt x="37791" y="10225"/>
                  <a:pt x="37910" y="10127"/>
                  <a:pt x="37910" y="9979"/>
                </a:cubicBezTo>
                <a:cubicBezTo>
                  <a:pt x="37910" y="9841"/>
                  <a:pt x="37801" y="9731"/>
                  <a:pt x="37666" y="9731"/>
                </a:cubicBezTo>
                <a:close/>
                <a:moveTo>
                  <a:pt x="38885" y="9731"/>
                </a:moveTo>
                <a:cubicBezTo>
                  <a:pt x="38666" y="9731"/>
                  <a:pt x="38556" y="9997"/>
                  <a:pt x="38710" y="10151"/>
                </a:cubicBezTo>
                <a:cubicBezTo>
                  <a:pt x="38761" y="10202"/>
                  <a:pt x="38823" y="10225"/>
                  <a:pt x="38884" y="10225"/>
                </a:cubicBezTo>
                <a:cubicBezTo>
                  <a:pt x="39011" y="10225"/>
                  <a:pt x="39133" y="10127"/>
                  <a:pt x="39133" y="9979"/>
                </a:cubicBezTo>
                <a:cubicBezTo>
                  <a:pt x="39133" y="9841"/>
                  <a:pt x="39020" y="9731"/>
                  <a:pt x="38885" y="9731"/>
                </a:cubicBezTo>
                <a:close/>
                <a:moveTo>
                  <a:pt x="40104" y="9731"/>
                </a:moveTo>
                <a:cubicBezTo>
                  <a:pt x="39885" y="9731"/>
                  <a:pt x="39775" y="9997"/>
                  <a:pt x="39929" y="10151"/>
                </a:cubicBezTo>
                <a:cubicBezTo>
                  <a:pt x="39980" y="10202"/>
                  <a:pt x="40042" y="10225"/>
                  <a:pt x="40103" y="10225"/>
                </a:cubicBezTo>
                <a:cubicBezTo>
                  <a:pt x="40230" y="10225"/>
                  <a:pt x="40352" y="10127"/>
                  <a:pt x="40352" y="9979"/>
                </a:cubicBezTo>
                <a:cubicBezTo>
                  <a:pt x="40352" y="9841"/>
                  <a:pt x="40239" y="9731"/>
                  <a:pt x="40104" y="9731"/>
                </a:cubicBezTo>
                <a:close/>
                <a:moveTo>
                  <a:pt x="41323" y="9731"/>
                </a:moveTo>
                <a:cubicBezTo>
                  <a:pt x="41104" y="9731"/>
                  <a:pt x="40994" y="9997"/>
                  <a:pt x="41148" y="10151"/>
                </a:cubicBezTo>
                <a:cubicBezTo>
                  <a:pt x="41199" y="10202"/>
                  <a:pt x="41261" y="10225"/>
                  <a:pt x="41322" y="10225"/>
                </a:cubicBezTo>
                <a:cubicBezTo>
                  <a:pt x="41449" y="10225"/>
                  <a:pt x="41571" y="10127"/>
                  <a:pt x="41571" y="9979"/>
                </a:cubicBezTo>
                <a:cubicBezTo>
                  <a:pt x="41571" y="9841"/>
                  <a:pt x="41461" y="9731"/>
                  <a:pt x="41323" y="9731"/>
                </a:cubicBezTo>
                <a:close/>
                <a:moveTo>
                  <a:pt x="42542" y="9731"/>
                </a:moveTo>
                <a:cubicBezTo>
                  <a:pt x="42323" y="9731"/>
                  <a:pt x="42213" y="9997"/>
                  <a:pt x="42370" y="10151"/>
                </a:cubicBezTo>
                <a:cubicBezTo>
                  <a:pt x="42420" y="10202"/>
                  <a:pt x="42482" y="10225"/>
                  <a:pt x="42542" y="10225"/>
                </a:cubicBezTo>
                <a:cubicBezTo>
                  <a:pt x="42668" y="10225"/>
                  <a:pt x="42790" y="10127"/>
                  <a:pt x="42790" y="9979"/>
                </a:cubicBezTo>
                <a:cubicBezTo>
                  <a:pt x="42790" y="9841"/>
                  <a:pt x="42680" y="9731"/>
                  <a:pt x="42542" y="9731"/>
                </a:cubicBezTo>
                <a:close/>
                <a:moveTo>
                  <a:pt x="43763" y="10948"/>
                </a:moveTo>
                <a:cubicBezTo>
                  <a:pt x="43637" y="10948"/>
                  <a:pt x="43517" y="11047"/>
                  <a:pt x="43517" y="11198"/>
                </a:cubicBezTo>
                <a:cubicBezTo>
                  <a:pt x="43517" y="11332"/>
                  <a:pt x="43626" y="11442"/>
                  <a:pt x="43761" y="11442"/>
                </a:cubicBezTo>
                <a:cubicBezTo>
                  <a:pt x="43984" y="11442"/>
                  <a:pt x="44093" y="11176"/>
                  <a:pt x="43937" y="11022"/>
                </a:cubicBezTo>
                <a:cubicBezTo>
                  <a:pt x="43886" y="10971"/>
                  <a:pt x="43824" y="10948"/>
                  <a:pt x="43763" y="10948"/>
                </a:cubicBezTo>
                <a:close/>
                <a:moveTo>
                  <a:pt x="1079" y="10950"/>
                </a:moveTo>
                <a:cubicBezTo>
                  <a:pt x="859" y="10950"/>
                  <a:pt x="750" y="11216"/>
                  <a:pt x="906" y="11370"/>
                </a:cubicBezTo>
                <a:cubicBezTo>
                  <a:pt x="956" y="11421"/>
                  <a:pt x="1018" y="11444"/>
                  <a:pt x="1079" y="11444"/>
                </a:cubicBezTo>
                <a:cubicBezTo>
                  <a:pt x="1205" y="11444"/>
                  <a:pt x="1326" y="11346"/>
                  <a:pt x="1326" y="11198"/>
                </a:cubicBezTo>
                <a:cubicBezTo>
                  <a:pt x="1326" y="11060"/>
                  <a:pt x="1217" y="10950"/>
                  <a:pt x="1079" y="10950"/>
                </a:cubicBezTo>
                <a:close/>
                <a:moveTo>
                  <a:pt x="2298" y="10950"/>
                </a:moveTo>
                <a:cubicBezTo>
                  <a:pt x="2078" y="10950"/>
                  <a:pt x="1969" y="11216"/>
                  <a:pt x="2125" y="11370"/>
                </a:cubicBezTo>
                <a:cubicBezTo>
                  <a:pt x="2175" y="11421"/>
                  <a:pt x="2237" y="11444"/>
                  <a:pt x="2298" y="11444"/>
                </a:cubicBezTo>
                <a:cubicBezTo>
                  <a:pt x="2424" y="11444"/>
                  <a:pt x="2545" y="11346"/>
                  <a:pt x="2545" y="11198"/>
                </a:cubicBezTo>
                <a:cubicBezTo>
                  <a:pt x="2545" y="11060"/>
                  <a:pt x="2436" y="10950"/>
                  <a:pt x="2301" y="10950"/>
                </a:cubicBezTo>
                <a:close/>
                <a:moveTo>
                  <a:pt x="3520" y="10950"/>
                </a:moveTo>
                <a:cubicBezTo>
                  <a:pt x="3298" y="10950"/>
                  <a:pt x="3188" y="11216"/>
                  <a:pt x="3345" y="11370"/>
                </a:cubicBezTo>
                <a:cubicBezTo>
                  <a:pt x="3394" y="11421"/>
                  <a:pt x="3456" y="11444"/>
                  <a:pt x="3517" y="11444"/>
                </a:cubicBezTo>
                <a:cubicBezTo>
                  <a:pt x="3643" y="11444"/>
                  <a:pt x="3764" y="11346"/>
                  <a:pt x="3764" y="11198"/>
                </a:cubicBezTo>
                <a:cubicBezTo>
                  <a:pt x="3764" y="11060"/>
                  <a:pt x="3655" y="10950"/>
                  <a:pt x="3520" y="10950"/>
                </a:cubicBezTo>
                <a:close/>
                <a:moveTo>
                  <a:pt x="4739" y="10950"/>
                </a:moveTo>
                <a:cubicBezTo>
                  <a:pt x="4520" y="10950"/>
                  <a:pt x="4407" y="11216"/>
                  <a:pt x="4564" y="11370"/>
                </a:cubicBezTo>
                <a:cubicBezTo>
                  <a:pt x="4615" y="11421"/>
                  <a:pt x="4677" y="11444"/>
                  <a:pt x="4738" y="11444"/>
                </a:cubicBezTo>
                <a:cubicBezTo>
                  <a:pt x="4865" y="11444"/>
                  <a:pt x="4987" y="11346"/>
                  <a:pt x="4987" y="11198"/>
                </a:cubicBezTo>
                <a:cubicBezTo>
                  <a:pt x="4984" y="11060"/>
                  <a:pt x="4874" y="10950"/>
                  <a:pt x="4739" y="10950"/>
                </a:cubicBezTo>
                <a:close/>
                <a:moveTo>
                  <a:pt x="5958" y="10950"/>
                </a:moveTo>
                <a:cubicBezTo>
                  <a:pt x="5739" y="10950"/>
                  <a:pt x="5629" y="11216"/>
                  <a:pt x="5783" y="11370"/>
                </a:cubicBezTo>
                <a:cubicBezTo>
                  <a:pt x="5834" y="11421"/>
                  <a:pt x="5896" y="11444"/>
                  <a:pt x="5957" y="11444"/>
                </a:cubicBezTo>
                <a:cubicBezTo>
                  <a:pt x="6084" y="11444"/>
                  <a:pt x="6206" y="11346"/>
                  <a:pt x="6206" y="11198"/>
                </a:cubicBezTo>
                <a:cubicBezTo>
                  <a:pt x="6206" y="11060"/>
                  <a:pt x="6093" y="10950"/>
                  <a:pt x="5958" y="10950"/>
                </a:cubicBezTo>
                <a:close/>
                <a:moveTo>
                  <a:pt x="7177" y="10950"/>
                </a:moveTo>
                <a:cubicBezTo>
                  <a:pt x="6958" y="10950"/>
                  <a:pt x="6848" y="11216"/>
                  <a:pt x="7002" y="11370"/>
                </a:cubicBezTo>
                <a:cubicBezTo>
                  <a:pt x="7053" y="11421"/>
                  <a:pt x="7115" y="11444"/>
                  <a:pt x="7176" y="11444"/>
                </a:cubicBezTo>
                <a:cubicBezTo>
                  <a:pt x="7303" y="11444"/>
                  <a:pt x="7425" y="11346"/>
                  <a:pt x="7425" y="11198"/>
                </a:cubicBezTo>
                <a:cubicBezTo>
                  <a:pt x="7425" y="11060"/>
                  <a:pt x="7312" y="10950"/>
                  <a:pt x="7177" y="10950"/>
                </a:cubicBezTo>
                <a:close/>
                <a:moveTo>
                  <a:pt x="8396" y="10950"/>
                </a:moveTo>
                <a:cubicBezTo>
                  <a:pt x="8177" y="10950"/>
                  <a:pt x="8067" y="11216"/>
                  <a:pt x="8224" y="11370"/>
                </a:cubicBezTo>
                <a:cubicBezTo>
                  <a:pt x="8274" y="11421"/>
                  <a:pt x="8336" y="11444"/>
                  <a:pt x="8396" y="11444"/>
                </a:cubicBezTo>
                <a:cubicBezTo>
                  <a:pt x="8523" y="11444"/>
                  <a:pt x="8644" y="11346"/>
                  <a:pt x="8644" y="11198"/>
                </a:cubicBezTo>
                <a:cubicBezTo>
                  <a:pt x="8644" y="11060"/>
                  <a:pt x="8534" y="10950"/>
                  <a:pt x="8396" y="10950"/>
                </a:cubicBezTo>
                <a:close/>
                <a:moveTo>
                  <a:pt x="9615" y="10950"/>
                </a:moveTo>
                <a:cubicBezTo>
                  <a:pt x="9396" y="10950"/>
                  <a:pt x="9286" y="11216"/>
                  <a:pt x="9443" y="11370"/>
                </a:cubicBezTo>
                <a:cubicBezTo>
                  <a:pt x="9493" y="11421"/>
                  <a:pt x="9555" y="11444"/>
                  <a:pt x="9615" y="11444"/>
                </a:cubicBezTo>
                <a:cubicBezTo>
                  <a:pt x="9742" y="11444"/>
                  <a:pt x="9863" y="11346"/>
                  <a:pt x="9863" y="11198"/>
                </a:cubicBezTo>
                <a:cubicBezTo>
                  <a:pt x="9863" y="11060"/>
                  <a:pt x="9753" y="10950"/>
                  <a:pt x="9615" y="10950"/>
                </a:cubicBezTo>
                <a:close/>
                <a:moveTo>
                  <a:pt x="10834" y="10950"/>
                </a:moveTo>
                <a:cubicBezTo>
                  <a:pt x="10615" y="10950"/>
                  <a:pt x="10505" y="11216"/>
                  <a:pt x="10662" y="11370"/>
                </a:cubicBezTo>
                <a:cubicBezTo>
                  <a:pt x="10712" y="11421"/>
                  <a:pt x="10774" y="11444"/>
                  <a:pt x="10835" y="11444"/>
                </a:cubicBezTo>
                <a:cubicBezTo>
                  <a:pt x="10961" y="11444"/>
                  <a:pt x="11082" y="11346"/>
                  <a:pt x="11082" y="11198"/>
                </a:cubicBezTo>
                <a:cubicBezTo>
                  <a:pt x="11082" y="11060"/>
                  <a:pt x="10972" y="10950"/>
                  <a:pt x="10834" y="10950"/>
                </a:cubicBezTo>
                <a:close/>
                <a:moveTo>
                  <a:pt x="12057" y="10950"/>
                </a:moveTo>
                <a:cubicBezTo>
                  <a:pt x="11834" y="10950"/>
                  <a:pt x="11724" y="11216"/>
                  <a:pt x="11881" y="11370"/>
                </a:cubicBezTo>
                <a:cubicBezTo>
                  <a:pt x="11932" y="11421"/>
                  <a:pt x="11994" y="11444"/>
                  <a:pt x="12055" y="11444"/>
                </a:cubicBezTo>
                <a:cubicBezTo>
                  <a:pt x="12181" y="11444"/>
                  <a:pt x="12301" y="11346"/>
                  <a:pt x="12301" y="11198"/>
                </a:cubicBezTo>
                <a:cubicBezTo>
                  <a:pt x="12301" y="11060"/>
                  <a:pt x="12191" y="10950"/>
                  <a:pt x="12057" y="10950"/>
                </a:cubicBezTo>
                <a:close/>
                <a:moveTo>
                  <a:pt x="13276" y="10950"/>
                </a:moveTo>
                <a:cubicBezTo>
                  <a:pt x="13056" y="10950"/>
                  <a:pt x="12943" y="11216"/>
                  <a:pt x="13100" y="11370"/>
                </a:cubicBezTo>
                <a:cubicBezTo>
                  <a:pt x="13151" y="11421"/>
                  <a:pt x="13214" y="11444"/>
                  <a:pt x="13275" y="11444"/>
                </a:cubicBezTo>
                <a:cubicBezTo>
                  <a:pt x="13402" y="11444"/>
                  <a:pt x="13523" y="11346"/>
                  <a:pt x="13523" y="11198"/>
                </a:cubicBezTo>
                <a:cubicBezTo>
                  <a:pt x="13520" y="11060"/>
                  <a:pt x="13410" y="10950"/>
                  <a:pt x="13276" y="10950"/>
                </a:cubicBezTo>
                <a:close/>
                <a:moveTo>
                  <a:pt x="14495" y="10950"/>
                </a:moveTo>
                <a:cubicBezTo>
                  <a:pt x="14275" y="10950"/>
                  <a:pt x="14166" y="11216"/>
                  <a:pt x="14319" y="11370"/>
                </a:cubicBezTo>
                <a:cubicBezTo>
                  <a:pt x="14370" y="11421"/>
                  <a:pt x="14433" y="11444"/>
                  <a:pt x="14494" y="11444"/>
                </a:cubicBezTo>
                <a:cubicBezTo>
                  <a:pt x="14621" y="11444"/>
                  <a:pt x="14742" y="11346"/>
                  <a:pt x="14742" y="11198"/>
                </a:cubicBezTo>
                <a:cubicBezTo>
                  <a:pt x="14742" y="11060"/>
                  <a:pt x="14629" y="10950"/>
                  <a:pt x="14495" y="10950"/>
                </a:cubicBezTo>
                <a:close/>
                <a:moveTo>
                  <a:pt x="15714" y="10950"/>
                </a:moveTo>
                <a:cubicBezTo>
                  <a:pt x="15494" y="10950"/>
                  <a:pt x="15385" y="11216"/>
                  <a:pt x="15538" y="11370"/>
                </a:cubicBezTo>
                <a:cubicBezTo>
                  <a:pt x="15589" y="11421"/>
                  <a:pt x="15652" y="11444"/>
                  <a:pt x="15713" y="11444"/>
                </a:cubicBezTo>
                <a:cubicBezTo>
                  <a:pt x="15840" y="11444"/>
                  <a:pt x="15961" y="11346"/>
                  <a:pt x="15961" y="11198"/>
                </a:cubicBezTo>
                <a:cubicBezTo>
                  <a:pt x="15961" y="11060"/>
                  <a:pt x="15848" y="10950"/>
                  <a:pt x="15714" y="10950"/>
                </a:cubicBezTo>
                <a:close/>
                <a:moveTo>
                  <a:pt x="16933" y="10950"/>
                </a:moveTo>
                <a:cubicBezTo>
                  <a:pt x="16713" y="10950"/>
                  <a:pt x="16604" y="11216"/>
                  <a:pt x="16757" y="11370"/>
                </a:cubicBezTo>
                <a:cubicBezTo>
                  <a:pt x="16808" y="11421"/>
                  <a:pt x="16871" y="11444"/>
                  <a:pt x="16932" y="11444"/>
                </a:cubicBezTo>
                <a:cubicBezTo>
                  <a:pt x="17059" y="11444"/>
                  <a:pt x="17180" y="11346"/>
                  <a:pt x="17180" y="11198"/>
                </a:cubicBezTo>
                <a:cubicBezTo>
                  <a:pt x="17180" y="11060"/>
                  <a:pt x="17071" y="10950"/>
                  <a:pt x="16933" y="10950"/>
                </a:cubicBezTo>
                <a:close/>
                <a:moveTo>
                  <a:pt x="18152" y="10950"/>
                </a:moveTo>
                <a:cubicBezTo>
                  <a:pt x="17932" y="10950"/>
                  <a:pt x="17823" y="11216"/>
                  <a:pt x="17979" y="11370"/>
                </a:cubicBezTo>
                <a:cubicBezTo>
                  <a:pt x="18029" y="11421"/>
                  <a:pt x="18091" y="11444"/>
                  <a:pt x="18152" y="11444"/>
                </a:cubicBezTo>
                <a:cubicBezTo>
                  <a:pt x="18278" y="11444"/>
                  <a:pt x="18399" y="11346"/>
                  <a:pt x="18399" y="11198"/>
                </a:cubicBezTo>
                <a:cubicBezTo>
                  <a:pt x="18399" y="11060"/>
                  <a:pt x="18290" y="10950"/>
                  <a:pt x="18152" y="10950"/>
                </a:cubicBezTo>
                <a:close/>
                <a:moveTo>
                  <a:pt x="19374" y="10950"/>
                </a:moveTo>
                <a:cubicBezTo>
                  <a:pt x="19151" y="10950"/>
                  <a:pt x="19042" y="11216"/>
                  <a:pt x="19198" y="11370"/>
                </a:cubicBezTo>
                <a:cubicBezTo>
                  <a:pt x="19248" y="11421"/>
                  <a:pt x="19310" y="11444"/>
                  <a:pt x="19371" y="11444"/>
                </a:cubicBezTo>
                <a:cubicBezTo>
                  <a:pt x="19497" y="11444"/>
                  <a:pt x="19618" y="11346"/>
                  <a:pt x="19618" y="11198"/>
                </a:cubicBezTo>
                <a:cubicBezTo>
                  <a:pt x="19618" y="11060"/>
                  <a:pt x="19509" y="10950"/>
                  <a:pt x="19374" y="10950"/>
                </a:cubicBezTo>
                <a:close/>
                <a:moveTo>
                  <a:pt x="20593" y="10950"/>
                </a:moveTo>
                <a:cubicBezTo>
                  <a:pt x="20371" y="10950"/>
                  <a:pt x="20261" y="11216"/>
                  <a:pt x="20418" y="11370"/>
                </a:cubicBezTo>
                <a:cubicBezTo>
                  <a:pt x="20467" y="11421"/>
                  <a:pt x="20529" y="11444"/>
                  <a:pt x="20590" y="11444"/>
                </a:cubicBezTo>
                <a:cubicBezTo>
                  <a:pt x="20716" y="11444"/>
                  <a:pt x="20837" y="11346"/>
                  <a:pt x="20837" y="11198"/>
                </a:cubicBezTo>
                <a:cubicBezTo>
                  <a:pt x="20837" y="11060"/>
                  <a:pt x="20728" y="10950"/>
                  <a:pt x="20593" y="10950"/>
                </a:cubicBezTo>
                <a:close/>
                <a:moveTo>
                  <a:pt x="21812" y="10950"/>
                </a:moveTo>
                <a:cubicBezTo>
                  <a:pt x="21593" y="10950"/>
                  <a:pt x="21480" y="11216"/>
                  <a:pt x="21637" y="11370"/>
                </a:cubicBezTo>
                <a:cubicBezTo>
                  <a:pt x="21688" y="11421"/>
                  <a:pt x="21750" y="11444"/>
                  <a:pt x="21811" y="11444"/>
                </a:cubicBezTo>
                <a:cubicBezTo>
                  <a:pt x="21938" y="11444"/>
                  <a:pt x="22060" y="11346"/>
                  <a:pt x="22060" y="11198"/>
                </a:cubicBezTo>
                <a:cubicBezTo>
                  <a:pt x="22056" y="11060"/>
                  <a:pt x="21947" y="10950"/>
                  <a:pt x="21812" y="10950"/>
                </a:cubicBezTo>
                <a:close/>
                <a:moveTo>
                  <a:pt x="23031" y="10950"/>
                </a:moveTo>
                <a:cubicBezTo>
                  <a:pt x="22812" y="10950"/>
                  <a:pt x="22702" y="11216"/>
                  <a:pt x="22856" y="11370"/>
                </a:cubicBezTo>
                <a:cubicBezTo>
                  <a:pt x="22907" y="11421"/>
                  <a:pt x="22969" y="11444"/>
                  <a:pt x="23030" y="11444"/>
                </a:cubicBezTo>
                <a:cubicBezTo>
                  <a:pt x="23157" y="11444"/>
                  <a:pt x="23279" y="11346"/>
                  <a:pt x="23279" y="11198"/>
                </a:cubicBezTo>
                <a:cubicBezTo>
                  <a:pt x="23279" y="11060"/>
                  <a:pt x="23166" y="10950"/>
                  <a:pt x="23031" y="10950"/>
                </a:cubicBezTo>
                <a:close/>
                <a:moveTo>
                  <a:pt x="24250" y="10950"/>
                </a:moveTo>
                <a:cubicBezTo>
                  <a:pt x="24031" y="10950"/>
                  <a:pt x="23921" y="11216"/>
                  <a:pt x="24075" y="11370"/>
                </a:cubicBezTo>
                <a:cubicBezTo>
                  <a:pt x="24126" y="11421"/>
                  <a:pt x="24188" y="11444"/>
                  <a:pt x="24249" y="11444"/>
                </a:cubicBezTo>
                <a:cubicBezTo>
                  <a:pt x="24376" y="11444"/>
                  <a:pt x="24498" y="11346"/>
                  <a:pt x="24498" y="11198"/>
                </a:cubicBezTo>
                <a:cubicBezTo>
                  <a:pt x="24498" y="11060"/>
                  <a:pt x="24385" y="10950"/>
                  <a:pt x="24250" y="10950"/>
                </a:cubicBezTo>
                <a:close/>
                <a:moveTo>
                  <a:pt x="25469" y="10950"/>
                </a:moveTo>
                <a:cubicBezTo>
                  <a:pt x="25250" y="10950"/>
                  <a:pt x="25140" y="11216"/>
                  <a:pt x="25297" y="11370"/>
                </a:cubicBezTo>
                <a:cubicBezTo>
                  <a:pt x="25347" y="11421"/>
                  <a:pt x="25409" y="11444"/>
                  <a:pt x="25469" y="11444"/>
                </a:cubicBezTo>
                <a:cubicBezTo>
                  <a:pt x="25595" y="11444"/>
                  <a:pt x="25717" y="11346"/>
                  <a:pt x="25717" y="11198"/>
                </a:cubicBezTo>
                <a:cubicBezTo>
                  <a:pt x="25717" y="11060"/>
                  <a:pt x="25607" y="10950"/>
                  <a:pt x="25469" y="10950"/>
                </a:cubicBezTo>
                <a:close/>
                <a:moveTo>
                  <a:pt x="26688" y="10950"/>
                </a:moveTo>
                <a:cubicBezTo>
                  <a:pt x="26469" y="10950"/>
                  <a:pt x="26359" y="11216"/>
                  <a:pt x="26516" y="11370"/>
                </a:cubicBezTo>
                <a:cubicBezTo>
                  <a:pt x="26566" y="11421"/>
                  <a:pt x="26628" y="11444"/>
                  <a:pt x="26688" y="11444"/>
                </a:cubicBezTo>
                <a:cubicBezTo>
                  <a:pt x="26815" y="11444"/>
                  <a:pt x="26936" y="11346"/>
                  <a:pt x="26936" y="11198"/>
                </a:cubicBezTo>
                <a:cubicBezTo>
                  <a:pt x="26936" y="11060"/>
                  <a:pt x="26826" y="10950"/>
                  <a:pt x="26688" y="10950"/>
                </a:cubicBezTo>
                <a:close/>
                <a:moveTo>
                  <a:pt x="27910" y="10950"/>
                </a:moveTo>
                <a:cubicBezTo>
                  <a:pt x="27688" y="10950"/>
                  <a:pt x="27578" y="11216"/>
                  <a:pt x="27735" y="11370"/>
                </a:cubicBezTo>
                <a:cubicBezTo>
                  <a:pt x="27785" y="11421"/>
                  <a:pt x="27847" y="11444"/>
                  <a:pt x="27908" y="11444"/>
                </a:cubicBezTo>
                <a:cubicBezTo>
                  <a:pt x="28034" y="11444"/>
                  <a:pt x="28155" y="11346"/>
                  <a:pt x="28155" y="11198"/>
                </a:cubicBezTo>
                <a:cubicBezTo>
                  <a:pt x="28155" y="11060"/>
                  <a:pt x="28045" y="10950"/>
                  <a:pt x="27910" y="10950"/>
                </a:cubicBezTo>
                <a:close/>
                <a:moveTo>
                  <a:pt x="29130" y="10950"/>
                </a:moveTo>
                <a:cubicBezTo>
                  <a:pt x="28907" y="10950"/>
                  <a:pt x="28797" y="11216"/>
                  <a:pt x="28954" y="11370"/>
                </a:cubicBezTo>
                <a:cubicBezTo>
                  <a:pt x="29005" y="11421"/>
                  <a:pt x="29067" y="11444"/>
                  <a:pt x="29128" y="11444"/>
                </a:cubicBezTo>
                <a:cubicBezTo>
                  <a:pt x="29254" y="11444"/>
                  <a:pt x="29374" y="11346"/>
                  <a:pt x="29374" y="11198"/>
                </a:cubicBezTo>
                <a:cubicBezTo>
                  <a:pt x="29374" y="11060"/>
                  <a:pt x="29264" y="10950"/>
                  <a:pt x="29130" y="10950"/>
                </a:cubicBezTo>
                <a:close/>
                <a:moveTo>
                  <a:pt x="30349" y="10950"/>
                </a:moveTo>
                <a:cubicBezTo>
                  <a:pt x="30129" y="10950"/>
                  <a:pt x="30016" y="11216"/>
                  <a:pt x="30173" y="11370"/>
                </a:cubicBezTo>
                <a:cubicBezTo>
                  <a:pt x="30224" y="11421"/>
                  <a:pt x="30287" y="11444"/>
                  <a:pt x="30348" y="11444"/>
                </a:cubicBezTo>
                <a:cubicBezTo>
                  <a:pt x="30475" y="11444"/>
                  <a:pt x="30596" y="11346"/>
                  <a:pt x="30596" y="11198"/>
                </a:cubicBezTo>
                <a:cubicBezTo>
                  <a:pt x="30596" y="11060"/>
                  <a:pt x="30483" y="10950"/>
                  <a:pt x="30349" y="10950"/>
                </a:cubicBezTo>
                <a:close/>
                <a:moveTo>
                  <a:pt x="31568" y="10950"/>
                </a:moveTo>
                <a:cubicBezTo>
                  <a:pt x="31348" y="10950"/>
                  <a:pt x="31239" y="11216"/>
                  <a:pt x="31392" y="11370"/>
                </a:cubicBezTo>
                <a:cubicBezTo>
                  <a:pt x="31443" y="11421"/>
                  <a:pt x="31506" y="11444"/>
                  <a:pt x="31567" y="11444"/>
                </a:cubicBezTo>
                <a:cubicBezTo>
                  <a:pt x="31694" y="11444"/>
                  <a:pt x="31815" y="11346"/>
                  <a:pt x="31815" y="11198"/>
                </a:cubicBezTo>
                <a:cubicBezTo>
                  <a:pt x="31815" y="11060"/>
                  <a:pt x="31702" y="10950"/>
                  <a:pt x="31568" y="10950"/>
                </a:cubicBezTo>
                <a:close/>
                <a:moveTo>
                  <a:pt x="32787" y="10950"/>
                </a:moveTo>
                <a:cubicBezTo>
                  <a:pt x="32567" y="10950"/>
                  <a:pt x="32458" y="11216"/>
                  <a:pt x="32611" y="11370"/>
                </a:cubicBezTo>
                <a:cubicBezTo>
                  <a:pt x="32662" y="11421"/>
                  <a:pt x="32725" y="11444"/>
                  <a:pt x="32786" y="11444"/>
                </a:cubicBezTo>
                <a:cubicBezTo>
                  <a:pt x="32913" y="11444"/>
                  <a:pt x="33034" y="11346"/>
                  <a:pt x="33034" y="11198"/>
                </a:cubicBezTo>
                <a:cubicBezTo>
                  <a:pt x="33034" y="11060"/>
                  <a:pt x="32925" y="10950"/>
                  <a:pt x="32787" y="10950"/>
                </a:cubicBezTo>
                <a:close/>
                <a:moveTo>
                  <a:pt x="34006" y="10950"/>
                </a:moveTo>
                <a:cubicBezTo>
                  <a:pt x="33786" y="10950"/>
                  <a:pt x="33677" y="11216"/>
                  <a:pt x="33833" y="11370"/>
                </a:cubicBezTo>
                <a:cubicBezTo>
                  <a:pt x="33883" y="11421"/>
                  <a:pt x="33945" y="11444"/>
                  <a:pt x="34006" y="11444"/>
                </a:cubicBezTo>
                <a:cubicBezTo>
                  <a:pt x="34132" y="11444"/>
                  <a:pt x="34253" y="11346"/>
                  <a:pt x="34253" y="11198"/>
                </a:cubicBezTo>
                <a:cubicBezTo>
                  <a:pt x="34253" y="11060"/>
                  <a:pt x="34144" y="10950"/>
                  <a:pt x="34006" y="10950"/>
                </a:cubicBezTo>
                <a:close/>
                <a:moveTo>
                  <a:pt x="35225" y="10950"/>
                </a:moveTo>
                <a:cubicBezTo>
                  <a:pt x="35005" y="10950"/>
                  <a:pt x="34896" y="11216"/>
                  <a:pt x="35052" y="11370"/>
                </a:cubicBezTo>
                <a:cubicBezTo>
                  <a:pt x="35102" y="11421"/>
                  <a:pt x="35164" y="11444"/>
                  <a:pt x="35225" y="11444"/>
                </a:cubicBezTo>
                <a:cubicBezTo>
                  <a:pt x="35351" y="11444"/>
                  <a:pt x="35472" y="11346"/>
                  <a:pt x="35472" y="11198"/>
                </a:cubicBezTo>
                <a:cubicBezTo>
                  <a:pt x="35472" y="11060"/>
                  <a:pt x="35363" y="10950"/>
                  <a:pt x="35225" y="10950"/>
                </a:cubicBezTo>
                <a:close/>
                <a:moveTo>
                  <a:pt x="36447" y="10950"/>
                </a:moveTo>
                <a:cubicBezTo>
                  <a:pt x="36224" y="10950"/>
                  <a:pt x="36115" y="11216"/>
                  <a:pt x="36271" y="11370"/>
                </a:cubicBezTo>
                <a:cubicBezTo>
                  <a:pt x="36321" y="11421"/>
                  <a:pt x="36383" y="11444"/>
                  <a:pt x="36444" y="11444"/>
                </a:cubicBezTo>
                <a:cubicBezTo>
                  <a:pt x="36570" y="11444"/>
                  <a:pt x="36691" y="11346"/>
                  <a:pt x="36691" y="11198"/>
                </a:cubicBezTo>
                <a:cubicBezTo>
                  <a:pt x="36691" y="11060"/>
                  <a:pt x="36582" y="10950"/>
                  <a:pt x="36447" y="10950"/>
                </a:cubicBezTo>
                <a:close/>
                <a:moveTo>
                  <a:pt x="37666" y="10950"/>
                </a:moveTo>
                <a:cubicBezTo>
                  <a:pt x="37443" y="10950"/>
                  <a:pt x="37334" y="11216"/>
                  <a:pt x="37490" y="11370"/>
                </a:cubicBezTo>
                <a:cubicBezTo>
                  <a:pt x="37541" y="11421"/>
                  <a:pt x="37604" y="11444"/>
                  <a:pt x="37664" y="11444"/>
                </a:cubicBezTo>
                <a:cubicBezTo>
                  <a:pt x="37791" y="11444"/>
                  <a:pt x="37910" y="11346"/>
                  <a:pt x="37910" y="11198"/>
                </a:cubicBezTo>
                <a:cubicBezTo>
                  <a:pt x="37910" y="11060"/>
                  <a:pt x="37801" y="10950"/>
                  <a:pt x="37666" y="10950"/>
                </a:cubicBezTo>
                <a:close/>
                <a:moveTo>
                  <a:pt x="38885" y="10950"/>
                </a:moveTo>
                <a:cubicBezTo>
                  <a:pt x="38666" y="10950"/>
                  <a:pt x="38556" y="11216"/>
                  <a:pt x="38710" y="11370"/>
                </a:cubicBezTo>
                <a:cubicBezTo>
                  <a:pt x="38761" y="11421"/>
                  <a:pt x="38823" y="11444"/>
                  <a:pt x="38884" y="11444"/>
                </a:cubicBezTo>
                <a:cubicBezTo>
                  <a:pt x="39011" y="11444"/>
                  <a:pt x="39133" y="11346"/>
                  <a:pt x="39133" y="11198"/>
                </a:cubicBezTo>
                <a:cubicBezTo>
                  <a:pt x="39133" y="11060"/>
                  <a:pt x="39020" y="10950"/>
                  <a:pt x="38885" y="10950"/>
                </a:cubicBezTo>
                <a:close/>
                <a:moveTo>
                  <a:pt x="40104" y="10950"/>
                </a:moveTo>
                <a:cubicBezTo>
                  <a:pt x="39885" y="10950"/>
                  <a:pt x="39775" y="11216"/>
                  <a:pt x="39929" y="11370"/>
                </a:cubicBezTo>
                <a:cubicBezTo>
                  <a:pt x="39980" y="11421"/>
                  <a:pt x="40042" y="11444"/>
                  <a:pt x="40103" y="11444"/>
                </a:cubicBezTo>
                <a:cubicBezTo>
                  <a:pt x="40230" y="11444"/>
                  <a:pt x="40352" y="11346"/>
                  <a:pt x="40352" y="11198"/>
                </a:cubicBezTo>
                <a:cubicBezTo>
                  <a:pt x="40352" y="11060"/>
                  <a:pt x="40239" y="10950"/>
                  <a:pt x="40104" y="10950"/>
                </a:cubicBezTo>
                <a:close/>
                <a:moveTo>
                  <a:pt x="41323" y="10950"/>
                </a:moveTo>
                <a:cubicBezTo>
                  <a:pt x="41104" y="10950"/>
                  <a:pt x="40994" y="11216"/>
                  <a:pt x="41148" y="11370"/>
                </a:cubicBezTo>
                <a:cubicBezTo>
                  <a:pt x="41199" y="11421"/>
                  <a:pt x="41261" y="11444"/>
                  <a:pt x="41322" y="11444"/>
                </a:cubicBezTo>
                <a:cubicBezTo>
                  <a:pt x="41449" y="11444"/>
                  <a:pt x="41571" y="11346"/>
                  <a:pt x="41571" y="11198"/>
                </a:cubicBezTo>
                <a:cubicBezTo>
                  <a:pt x="41571" y="11060"/>
                  <a:pt x="41461" y="10950"/>
                  <a:pt x="41323" y="10950"/>
                </a:cubicBezTo>
                <a:close/>
                <a:moveTo>
                  <a:pt x="42542" y="10950"/>
                </a:moveTo>
                <a:cubicBezTo>
                  <a:pt x="42323" y="10950"/>
                  <a:pt x="42213" y="11216"/>
                  <a:pt x="42370" y="11370"/>
                </a:cubicBezTo>
                <a:cubicBezTo>
                  <a:pt x="42420" y="11421"/>
                  <a:pt x="42482" y="11444"/>
                  <a:pt x="42542" y="11444"/>
                </a:cubicBezTo>
                <a:cubicBezTo>
                  <a:pt x="42668" y="11444"/>
                  <a:pt x="42790" y="11346"/>
                  <a:pt x="42790" y="11198"/>
                </a:cubicBezTo>
                <a:cubicBezTo>
                  <a:pt x="42790" y="11060"/>
                  <a:pt x="42680" y="10950"/>
                  <a:pt x="42542" y="10950"/>
                </a:cubicBezTo>
                <a:close/>
                <a:moveTo>
                  <a:pt x="1079" y="12169"/>
                </a:moveTo>
                <a:cubicBezTo>
                  <a:pt x="859" y="12169"/>
                  <a:pt x="750" y="12435"/>
                  <a:pt x="906" y="12589"/>
                </a:cubicBezTo>
                <a:cubicBezTo>
                  <a:pt x="956" y="12640"/>
                  <a:pt x="1018" y="12663"/>
                  <a:pt x="1079" y="12663"/>
                </a:cubicBezTo>
                <a:cubicBezTo>
                  <a:pt x="1205" y="12663"/>
                  <a:pt x="1326" y="12565"/>
                  <a:pt x="1326" y="12417"/>
                </a:cubicBezTo>
                <a:cubicBezTo>
                  <a:pt x="1326" y="12279"/>
                  <a:pt x="1217" y="12169"/>
                  <a:pt x="1079" y="12169"/>
                </a:cubicBezTo>
                <a:close/>
                <a:moveTo>
                  <a:pt x="2298" y="12169"/>
                </a:moveTo>
                <a:cubicBezTo>
                  <a:pt x="2078" y="12169"/>
                  <a:pt x="1969" y="12435"/>
                  <a:pt x="2125" y="12589"/>
                </a:cubicBezTo>
                <a:cubicBezTo>
                  <a:pt x="2175" y="12640"/>
                  <a:pt x="2237" y="12663"/>
                  <a:pt x="2298" y="12663"/>
                </a:cubicBezTo>
                <a:cubicBezTo>
                  <a:pt x="2424" y="12663"/>
                  <a:pt x="2545" y="12565"/>
                  <a:pt x="2545" y="12417"/>
                </a:cubicBezTo>
                <a:cubicBezTo>
                  <a:pt x="2545" y="12279"/>
                  <a:pt x="2436" y="12169"/>
                  <a:pt x="2301" y="12169"/>
                </a:cubicBezTo>
                <a:close/>
                <a:moveTo>
                  <a:pt x="3520" y="12169"/>
                </a:moveTo>
                <a:cubicBezTo>
                  <a:pt x="3298" y="12169"/>
                  <a:pt x="3188" y="12435"/>
                  <a:pt x="3345" y="12589"/>
                </a:cubicBezTo>
                <a:cubicBezTo>
                  <a:pt x="3394" y="12640"/>
                  <a:pt x="3456" y="12663"/>
                  <a:pt x="3517" y="12663"/>
                </a:cubicBezTo>
                <a:cubicBezTo>
                  <a:pt x="3643" y="12663"/>
                  <a:pt x="3764" y="12565"/>
                  <a:pt x="3764" y="12417"/>
                </a:cubicBezTo>
                <a:cubicBezTo>
                  <a:pt x="3764" y="12279"/>
                  <a:pt x="3655" y="12169"/>
                  <a:pt x="3520" y="12169"/>
                </a:cubicBezTo>
                <a:close/>
                <a:moveTo>
                  <a:pt x="4739" y="12169"/>
                </a:moveTo>
                <a:cubicBezTo>
                  <a:pt x="4520" y="12169"/>
                  <a:pt x="4407" y="12435"/>
                  <a:pt x="4564" y="12589"/>
                </a:cubicBezTo>
                <a:cubicBezTo>
                  <a:pt x="4615" y="12640"/>
                  <a:pt x="4677" y="12663"/>
                  <a:pt x="4738" y="12663"/>
                </a:cubicBezTo>
                <a:cubicBezTo>
                  <a:pt x="4865" y="12663"/>
                  <a:pt x="4987" y="12565"/>
                  <a:pt x="4987" y="12417"/>
                </a:cubicBezTo>
                <a:cubicBezTo>
                  <a:pt x="4984" y="12279"/>
                  <a:pt x="4874" y="12169"/>
                  <a:pt x="4739" y="12169"/>
                </a:cubicBezTo>
                <a:close/>
                <a:moveTo>
                  <a:pt x="5958" y="12169"/>
                </a:moveTo>
                <a:cubicBezTo>
                  <a:pt x="5739" y="12169"/>
                  <a:pt x="5629" y="12435"/>
                  <a:pt x="5783" y="12589"/>
                </a:cubicBezTo>
                <a:cubicBezTo>
                  <a:pt x="5834" y="12640"/>
                  <a:pt x="5896" y="12663"/>
                  <a:pt x="5957" y="12663"/>
                </a:cubicBezTo>
                <a:cubicBezTo>
                  <a:pt x="6084" y="12663"/>
                  <a:pt x="6206" y="12565"/>
                  <a:pt x="6206" y="12417"/>
                </a:cubicBezTo>
                <a:cubicBezTo>
                  <a:pt x="6206" y="12279"/>
                  <a:pt x="6093" y="12169"/>
                  <a:pt x="5958" y="12169"/>
                </a:cubicBezTo>
                <a:close/>
                <a:moveTo>
                  <a:pt x="7177" y="12169"/>
                </a:moveTo>
                <a:cubicBezTo>
                  <a:pt x="6958" y="12169"/>
                  <a:pt x="6848" y="12435"/>
                  <a:pt x="7002" y="12589"/>
                </a:cubicBezTo>
                <a:cubicBezTo>
                  <a:pt x="7053" y="12640"/>
                  <a:pt x="7115" y="12663"/>
                  <a:pt x="7176" y="12663"/>
                </a:cubicBezTo>
                <a:cubicBezTo>
                  <a:pt x="7303" y="12663"/>
                  <a:pt x="7425" y="12565"/>
                  <a:pt x="7425" y="12417"/>
                </a:cubicBezTo>
                <a:cubicBezTo>
                  <a:pt x="7425" y="12279"/>
                  <a:pt x="7312" y="12169"/>
                  <a:pt x="7177" y="12169"/>
                </a:cubicBezTo>
                <a:close/>
                <a:moveTo>
                  <a:pt x="8396" y="12169"/>
                </a:moveTo>
                <a:cubicBezTo>
                  <a:pt x="8177" y="12169"/>
                  <a:pt x="8067" y="12435"/>
                  <a:pt x="8224" y="12589"/>
                </a:cubicBezTo>
                <a:cubicBezTo>
                  <a:pt x="8274" y="12640"/>
                  <a:pt x="8336" y="12663"/>
                  <a:pt x="8396" y="12663"/>
                </a:cubicBezTo>
                <a:cubicBezTo>
                  <a:pt x="8523" y="12663"/>
                  <a:pt x="8644" y="12565"/>
                  <a:pt x="8644" y="12417"/>
                </a:cubicBezTo>
                <a:cubicBezTo>
                  <a:pt x="8644" y="12279"/>
                  <a:pt x="8534" y="12169"/>
                  <a:pt x="8396" y="12169"/>
                </a:cubicBezTo>
                <a:close/>
                <a:moveTo>
                  <a:pt x="9615" y="12169"/>
                </a:moveTo>
                <a:cubicBezTo>
                  <a:pt x="9396" y="12169"/>
                  <a:pt x="9286" y="12435"/>
                  <a:pt x="9443" y="12589"/>
                </a:cubicBezTo>
                <a:cubicBezTo>
                  <a:pt x="9493" y="12640"/>
                  <a:pt x="9555" y="12663"/>
                  <a:pt x="9615" y="12663"/>
                </a:cubicBezTo>
                <a:cubicBezTo>
                  <a:pt x="9742" y="12663"/>
                  <a:pt x="9863" y="12565"/>
                  <a:pt x="9863" y="12417"/>
                </a:cubicBezTo>
                <a:cubicBezTo>
                  <a:pt x="9863" y="12279"/>
                  <a:pt x="9753" y="12169"/>
                  <a:pt x="9615" y="12169"/>
                </a:cubicBezTo>
                <a:close/>
                <a:moveTo>
                  <a:pt x="10834" y="12169"/>
                </a:moveTo>
                <a:cubicBezTo>
                  <a:pt x="10615" y="12169"/>
                  <a:pt x="10505" y="12435"/>
                  <a:pt x="10662" y="12589"/>
                </a:cubicBezTo>
                <a:cubicBezTo>
                  <a:pt x="10712" y="12640"/>
                  <a:pt x="10774" y="12663"/>
                  <a:pt x="10835" y="12663"/>
                </a:cubicBezTo>
                <a:cubicBezTo>
                  <a:pt x="10961" y="12663"/>
                  <a:pt x="11082" y="12565"/>
                  <a:pt x="11082" y="12417"/>
                </a:cubicBezTo>
                <a:cubicBezTo>
                  <a:pt x="11082" y="12279"/>
                  <a:pt x="10972" y="12169"/>
                  <a:pt x="10834" y="12169"/>
                </a:cubicBezTo>
                <a:close/>
                <a:moveTo>
                  <a:pt x="12057" y="12169"/>
                </a:moveTo>
                <a:cubicBezTo>
                  <a:pt x="11834" y="12169"/>
                  <a:pt x="11724" y="12435"/>
                  <a:pt x="11881" y="12589"/>
                </a:cubicBezTo>
                <a:cubicBezTo>
                  <a:pt x="11932" y="12640"/>
                  <a:pt x="11994" y="12663"/>
                  <a:pt x="12055" y="12663"/>
                </a:cubicBezTo>
                <a:cubicBezTo>
                  <a:pt x="12181" y="12663"/>
                  <a:pt x="12301" y="12565"/>
                  <a:pt x="12301" y="12417"/>
                </a:cubicBezTo>
                <a:cubicBezTo>
                  <a:pt x="12301" y="12279"/>
                  <a:pt x="12191" y="12169"/>
                  <a:pt x="12057" y="12169"/>
                </a:cubicBezTo>
                <a:close/>
                <a:moveTo>
                  <a:pt x="13276" y="12169"/>
                </a:moveTo>
                <a:cubicBezTo>
                  <a:pt x="13056" y="12169"/>
                  <a:pt x="12943" y="12435"/>
                  <a:pt x="13100" y="12589"/>
                </a:cubicBezTo>
                <a:cubicBezTo>
                  <a:pt x="13151" y="12640"/>
                  <a:pt x="13214" y="12663"/>
                  <a:pt x="13275" y="12663"/>
                </a:cubicBezTo>
                <a:cubicBezTo>
                  <a:pt x="13402" y="12663"/>
                  <a:pt x="13523" y="12565"/>
                  <a:pt x="13523" y="12417"/>
                </a:cubicBezTo>
                <a:cubicBezTo>
                  <a:pt x="13520" y="12279"/>
                  <a:pt x="13410" y="12169"/>
                  <a:pt x="13276" y="12169"/>
                </a:cubicBezTo>
                <a:close/>
                <a:moveTo>
                  <a:pt x="14495" y="12169"/>
                </a:moveTo>
                <a:cubicBezTo>
                  <a:pt x="14275" y="12169"/>
                  <a:pt x="14166" y="12435"/>
                  <a:pt x="14319" y="12589"/>
                </a:cubicBezTo>
                <a:cubicBezTo>
                  <a:pt x="14370" y="12640"/>
                  <a:pt x="14433" y="12663"/>
                  <a:pt x="14494" y="12663"/>
                </a:cubicBezTo>
                <a:cubicBezTo>
                  <a:pt x="14621" y="12663"/>
                  <a:pt x="14742" y="12565"/>
                  <a:pt x="14742" y="12417"/>
                </a:cubicBezTo>
                <a:cubicBezTo>
                  <a:pt x="14742" y="12279"/>
                  <a:pt x="14629" y="12169"/>
                  <a:pt x="14495" y="12169"/>
                </a:cubicBezTo>
                <a:close/>
                <a:moveTo>
                  <a:pt x="15714" y="12169"/>
                </a:moveTo>
                <a:cubicBezTo>
                  <a:pt x="15494" y="12169"/>
                  <a:pt x="15385" y="12435"/>
                  <a:pt x="15538" y="12589"/>
                </a:cubicBezTo>
                <a:cubicBezTo>
                  <a:pt x="15589" y="12640"/>
                  <a:pt x="15652" y="12663"/>
                  <a:pt x="15713" y="12663"/>
                </a:cubicBezTo>
                <a:cubicBezTo>
                  <a:pt x="15840" y="12663"/>
                  <a:pt x="15961" y="12565"/>
                  <a:pt x="15961" y="12417"/>
                </a:cubicBezTo>
                <a:cubicBezTo>
                  <a:pt x="15961" y="12279"/>
                  <a:pt x="15852" y="12169"/>
                  <a:pt x="15714" y="12169"/>
                </a:cubicBezTo>
                <a:close/>
                <a:moveTo>
                  <a:pt x="16933" y="12169"/>
                </a:moveTo>
                <a:cubicBezTo>
                  <a:pt x="16713" y="12169"/>
                  <a:pt x="16604" y="12435"/>
                  <a:pt x="16757" y="12589"/>
                </a:cubicBezTo>
                <a:cubicBezTo>
                  <a:pt x="16808" y="12640"/>
                  <a:pt x="16871" y="12663"/>
                  <a:pt x="16932" y="12663"/>
                </a:cubicBezTo>
                <a:cubicBezTo>
                  <a:pt x="17059" y="12663"/>
                  <a:pt x="17180" y="12565"/>
                  <a:pt x="17180" y="12417"/>
                </a:cubicBezTo>
                <a:cubicBezTo>
                  <a:pt x="17180" y="12279"/>
                  <a:pt x="17071" y="12169"/>
                  <a:pt x="16933" y="12169"/>
                </a:cubicBezTo>
                <a:close/>
                <a:moveTo>
                  <a:pt x="18152" y="12169"/>
                </a:moveTo>
                <a:cubicBezTo>
                  <a:pt x="17932" y="12169"/>
                  <a:pt x="17823" y="12435"/>
                  <a:pt x="17979" y="12589"/>
                </a:cubicBezTo>
                <a:cubicBezTo>
                  <a:pt x="18029" y="12640"/>
                  <a:pt x="18091" y="12663"/>
                  <a:pt x="18152" y="12663"/>
                </a:cubicBezTo>
                <a:cubicBezTo>
                  <a:pt x="18278" y="12663"/>
                  <a:pt x="18399" y="12565"/>
                  <a:pt x="18399" y="12417"/>
                </a:cubicBezTo>
                <a:cubicBezTo>
                  <a:pt x="18399" y="12279"/>
                  <a:pt x="18290" y="12169"/>
                  <a:pt x="18152" y="12169"/>
                </a:cubicBezTo>
                <a:close/>
                <a:moveTo>
                  <a:pt x="19374" y="12169"/>
                </a:moveTo>
                <a:cubicBezTo>
                  <a:pt x="19151" y="12169"/>
                  <a:pt x="19042" y="12435"/>
                  <a:pt x="19198" y="12589"/>
                </a:cubicBezTo>
                <a:cubicBezTo>
                  <a:pt x="19248" y="12640"/>
                  <a:pt x="19310" y="12663"/>
                  <a:pt x="19371" y="12663"/>
                </a:cubicBezTo>
                <a:cubicBezTo>
                  <a:pt x="19497" y="12663"/>
                  <a:pt x="19618" y="12565"/>
                  <a:pt x="19618" y="12417"/>
                </a:cubicBezTo>
                <a:cubicBezTo>
                  <a:pt x="19618" y="12279"/>
                  <a:pt x="19509" y="12169"/>
                  <a:pt x="19374" y="12169"/>
                </a:cubicBezTo>
                <a:close/>
                <a:moveTo>
                  <a:pt x="20593" y="12169"/>
                </a:moveTo>
                <a:cubicBezTo>
                  <a:pt x="20371" y="12169"/>
                  <a:pt x="20261" y="12435"/>
                  <a:pt x="20418" y="12589"/>
                </a:cubicBezTo>
                <a:cubicBezTo>
                  <a:pt x="20467" y="12640"/>
                  <a:pt x="20529" y="12663"/>
                  <a:pt x="20590" y="12663"/>
                </a:cubicBezTo>
                <a:cubicBezTo>
                  <a:pt x="20716" y="12663"/>
                  <a:pt x="20837" y="12565"/>
                  <a:pt x="20837" y="12417"/>
                </a:cubicBezTo>
                <a:cubicBezTo>
                  <a:pt x="20837" y="12279"/>
                  <a:pt x="20728" y="12169"/>
                  <a:pt x="20593" y="12169"/>
                </a:cubicBezTo>
                <a:close/>
                <a:moveTo>
                  <a:pt x="21812" y="12169"/>
                </a:moveTo>
                <a:cubicBezTo>
                  <a:pt x="21593" y="12169"/>
                  <a:pt x="21480" y="12435"/>
                  <a:pt x="21637" y="12589"/>
                </a:cubicBezTo>
                <a:cubicBezTo>
                  <a:pt x="21688" y="12640"/>
                  <a:pt x="21750" y="12663"/>
                  <a:pt x="21811" y="12663"/>
                </a:cubicBezTo>
                <a:cubicBezTo>
                  <a:pt x="21938" y="12663"/>
                  <a:pt x="22060" y="12565"/>
                  <a:pt x="22060" y="12417"/>
                </a:cubicBezTo>
                <a:cubicBezTo>
                  <a:pt x="22056" y="12279"/>
                  <a:pt x="21947" y="12169"/>
                  <a:pt x="21812" y="12169"/>
                </a:cubicBezTo>
                <a:close/>
                <a:moveTo>
                  <a:pt x="23031" y="12169"/>
                </a:moveTo>
                <a:cubicBezTo>
                  <a:pt x="22812" y="12169"/>
                  <a:pt x="22702" y="12435"/>
                  <a:pt x="22856" y="12589"/>
                </a:cubicBezTo>
                <a:cubicBezTo>
                  <a:pt x="22907" y="12640"/>
                  <a:pt x="22969" y="12663"/>
                  <a:pt x="23030" y="12663"/>
                </a:cubicBezTo>
                <a:cubicBezTo>
                  <a:pt x="23157" y="12663"/>
                  <a:pt x="23279" y="12565"/>
                  <a:pt x="23279" y="12417"/>
                </a:cubicBezTo>
                <a:cubicBezTo>
                  <a:pt x="23279" y="12279"/>
                  <a:pt x="23166" y="12169"/>
                  <a:pt x="23031" y="12169"/>
                </a:cubicBezTo>
                <a:close/>
                <a:moveTo>
                  <a:pt x="24250" y="12169"/>
                </a:moveTo>
                <a:cubicBezTo>
                  <a:pt x="24031" y="12169"/>
                  <a:pt x="23921" y="12435"/>
                  <a:pt x="24075" y="12589"/>
                </a:cubicBezTo>
                <a:cubicBezTo>
                  <a:pt x="24126" y="12640"/>
                  <a:pt x="24188" y="12663"/>
                  <a:pt x="24249" y="12663"/>
                </a:cubicBezTo>
                <a:cubicBezTo>
                  <a:pt x="24376" y="12663"/>
                  <a:pt x="24498" y="12565"/>
                  <a:pt x="24498" y="12417"/>
                </a:cubicBezTo>
                <a:cubicBezTo>
                  <a:pt x="24498" y="12279"/>
                  <a:pt x="24388" y="12169"/>
                  <a:pt x="24250" y="12169"/>
                </a:cubicBezTo>
                <a:close/>
                <a:moveTo>
                  <a:pt x="25469" y="12169"/>
                </a:moveTo>
                <a:cubicBezTo>
                  <a:pt x="25250" y="12169"/>
                  <a:pt x="25140" y="12435"/>
                  <a:pt x="25297" y="12589"/>
                </a:cubicBezTo>
                <a:cubicBezTo>
                  <a:pt x="25347" y="12640"/>
                  <a:pt x="25409" y="12663"/>
                  <a:pt x="25469" y="12663"/>
                </a:cubicBezTo>
                <a:cubicBezTo>
                  <a:pt x="25595" y="12663"/>
                  <a:pt x="25717" y="12565"/>
                  <a:pt x="25717" y="12417"/>
                </a:cubicBezTo>
                <a:cubicBezTo>
                  <a:pt x="25717" y="12279"/>
                  <a:pt x="25607" y="12169"/>
                  <a:pt x="25469" y="12169"/>
                </a:cubicBezTo>
                <a:close/>
                <a:moveTo>
                  <a:pt x="26688" y="12169"/>
                </a:moveTo>
                <a:cubicBezTo>
                  <a:pt x="26469" y="12169"/>
                  <a:pt x="26359" y="12435"/>
                  <a:pt x="26516" y="12589"/>
                </a:cubicBezTo>
                <a:cubicBezTo>
                  <a:pt x="26566" y="12640"/>
                  <a:pt x="26628" y="12663"/>
                  <a:pt x="26688" y="12663"/>
                </a:cubicBezTo>
                <a:cubicBezTo>
                  <a:pt x="26815" y="12663"/>
                  <a:pt x="26936" y="12565"/>
                  <a:pt x="26936" y="12417"/>
                </a:cubicBezTo>
                <a:cubicBezTo>
                  <a:pt x="26936" y="12279"/>
                  <a:pt x="26826" y="12169"/>
                  <a:pt x="26688" y="12169"/>
                </a:cubicBezTo>
                <a:close/>
                <a:moveTo>
                  <a:pt x="27910" y="12169"/>
                </a:moveTo>
                <a:cubicBezTo>
                  <a:pt x="27688" y="12169"/>
                  <a:pt x="27578" y="12435"/>
                  <a:pt x="27735" y="12589"/>
                </a:cubicBezTo>
                <a:cubicBezTo>
                  <a:pt x="27785" y="12640"/>
                  <a:pt x="27847" y="12663"/>
                  <a:pt x="27908" y="12663"/>
                </a:cubicBezTo>
                <a:cubicBezTo>
                  <a:pt x="28034" y="12663"/>
                  <a:pt x="28155" y="12565"/>
                  <a:pt x="28155" y="12417"/>
                </a:cubicBezTo>
                <a:cubicBezTo>
                  <a:pt x="28155" y="12279"/>
                  <a:pt x="28045" y="12169"/>
                  <a:pt x="27910" y="12169"/>
                </a:cubicBezTo>
                <a:close/>
                <a:moveTo>
                  <a:pt x="29130" y="12169"/>
                </a:moveTo>
                <a:cubicBezTo>
                  <a:pt x="28907" y="12169"/>
                  <a:pt x="28797" y="12435"/>
                  <a:pt x="28954" y="12589"/>
                </a:cubicBezTo>
                <a:cubicBezTo>
                  <a:pt x="29005" y="12640"/>
                  <a:pt x="29067" y="12663"/>
                  <a:pt x="29128" y="12663"/>
                </a:cubicBezTo>
                <a:cubicBezTo>
                  <a:pt x="29254" y="12663"/>
                  <a:pt x="29374" y="12565"/>
                  <a:pt x="29374" y="12417"/>
                </a:cubicBezTo>
                <a:cubicBezTo>
                  <a:pt x="29374" y="12279"/>
                  <a:pt x="29264" y="12169"/>
                  <a:pt x="29130" y="12169"/>
                </a:cubicBezTo>
                <a:close/>
                <a:moveTo>
                  <a:pt x="30349" y="12169"/>
                </a:moveTo>
                <a:cubicBezTo>
                  <a:pt x="30129" y="12169"/>
                  <a:pt x="30016" y="12435"/>
                  <a:pt x="30173" y="12589"/>
                </a:cubicBezTo>
                <a:cubicBezTo>
                  <a:pt x="30224" y="12640"/>
                  <a:pt x="30287" y="12663"/>
                  <a:pt x="30348" y="12663"/>
                </a:cubicBezTo>
                <a:cubicBezTo>
                  <a:pt x="30475" y="12663"/>
                  <a:pt x="30596" y="12565"/>
                  <a:pt x="30596" y="12417"/>
                </a:cubicBezTo>
                <a:cubicBezTo>
                  <a:pt x="30593" y="12279"/>
                  <a:pt x="30483" y="12169"/>
                  <a:pt x="30349" y="12169"/>
                </a:cubicBezTo>
                <a:close/>
                <a:moveTo>
                  <a:pt x="31568" y="12169"/>
                </a:moveTo>
                <a:cubicBezTo>
                  <a:pt x="31348" y="12169"/>
                  <a:pt x="31239" y="12435"/>
                  <a:pt x="31392" y="12589"/>
                </a:cubicBezTo>
                <a:cubicBezTo>
                  <a:pt x="31443" y="12640"/>
                  <a:pt x="31506" y="12663"/>
                  <a:pt x="31567" y="12663"/>
                </a:cubicBezTo>
                <a:cubicBezTo>
                  <a:pt x="31694" y="12663"/>
                  <a:pt x="31815" y="12565"/>
                  <a:pt x="31815" y="12417"/>
                </a:cubicBezTo>
                <a:cubicBezTo>
                  <a:pt x="31815" y="12279"/>
                  <a:pt x="31702" y="12169"/>
                  <a:pt x="31568" y="12169"/>
                </a:cubicBezTo>
                <a:close/>
                <a:moveTo>
                  <a:pt x="32787" y="12169"/>
                </a:moveTo>
                <a:cubicBezTo>
                  <a:pt x="32567" y="12169"/>
                  <a:pt x="32458" y="12435"/>
                  <a:pt x="32611" y="12589"/>
                </a:cubicBezTo>
                <a:cubicBezTo>
                  <a:pt x="32662" y="12640"/>
                  <a:pt x="32725" y="12663"/>
                  <a:pt x="32786" y="12663"/>
                </a:cubicBezTo>
                <a:cubicBezTo>
                  <a:pt x="32913" y="12663"/>
                  <a:pt x="33034" y="12565"/>
                  <a:pt x="33034" y="12417"/>
                </a:cubicBezTo>
                <a:cubicBezTo>
                  <a:pt x="33034" y="12279"/>
                  <a:pt x="32925" y="12169"/>
                  <a:pt x="32787" y="12169"/>
                </a:cubicBezTo>
                <a:close/>
                <a:moveTo>
                  <a:pt x="34006" y="12169"/>
                </a:moveTo>
                <a:cubicBezTo>
                  <a:pt x="33786" y="12169"/>
                  <a:pt x="33677" y="12435"/>
                  <a:pt x="33833" y="12589"/>
                </a:cubicBezTo>
                <a:cubicBezTo>
                  <a:pt x="33883" y="12640"/>
                  <a:pt x="33945" y="12663"/>
                  <a:pt x="34006" y="12663"/>
                </a:cubicBezTo>
                <a:cubicBezTo>
                  <a:pt x="34132" y="12663"/>
                  <a:pt x="34253" y="12565"/>
                  <a:pt x="34253" y="12417"/>
                </a:cubicBezTo>
                <a:cubicBezTo>
                  <a:pt x="34253" y="12279"/>
                  <a:pt x="34144" y="12169"/>
                  <a:pt x="34006" y="12169"/>
                </a:cubicBezTo>
                <a:close/>
                <a:moveTo>
                  <a:pt x="35225" y="12169"/>
                </a:moveTo>
                <a:cubicBezTo>
                  <a:pt x="35005" y="12169"/>
                  <a:pt x="34896" y="12435"/>
                  <a:pt x="35052" y="12589"/>
                </a:cubicBezTo>
                <a:cubicBezTo>
                  <a:pt x="35102" y="12640"/>
                  <a:pt x="35164" y="12663"/>
                  <a:pt x="35225" y="12663"/>
                </a:cubicBezTo>
                <a:cubicBezTo>
                  <a:pt x="35351" y="12663"/>
                  <a:pt x="35472" y="12565"/>
                  <a:pt x="35472" y="12417"/>
                </a:cubicBezTo>
                <a:cubicBezTo>
                  <a:pt x="35472" y="12279"/>
                  <a:pt x="35363" y="12169"/>
                  <a:pt x="35225" y="12169"/>
                </a:cubicBezTo>
                <a:close/>
                <a:moveTo>
                  <a:pt x="36447" y="12169"/>
                </a:moveTo>
                <a:cubicBezTo>
                  <a:pt x="36224" y="12169"/>
                  <a:pt x="36115" y="12435"/>
                  <a:pt x="36271" y="12589"/>
                </a:cubicBezTo>
                <a:cubicBezTo>
                  <a:pt x="36321" y="12640"/>
                  <a:pt x="36383" y="12663"/>
                  <a:pt x="36444" y="12663"/>
                </a:cubicBezTo>
                <a:cubicBezTo>
                  <a:pt x="36570" y="12663"/>
                  <a:pt x="36691" y="12565"/>
                  <a:pt x="36691" y="12417"/>
                </a:cubicBezTo>
                <a:cubicBezTo>
                  <a:pt x="36691" y="12279"/>
                  <a:pt x="36582" y="12169"/>
                  <a:pt x="36447" y="12169"/>
                </a:cubicBezTo>
                <a:close/>
                <a:moveTo>
                  <a:pt x="37666" y="12169"/>
                </a:moveTo>
                <a:cubicBezTo>
                  <a:pt x="37443" y="12169"/>
                  <a:pt x="37334" y="12435"/>
                  <a:pt x="37490" y="12589"/>
                </a:cubicBezTo>
                <a:cubicBezTo>
                  <a:pt x="37541" y="12640"/>
                  <a:pt x="37604" y="12663"/>
                  <a:pt x="37664" y="12663"/>
                </a:cubicBezTo>
                <a:cubicBezTo>
                  <a:pt x="37791" y="12663"/>
                  <a:pt x="37910" y="12565"/>
                  <a:pt x="37910" y="12417"/>
                </a:cubicBezTo>
                <a:cubicBezTo>
                  <a:pt x="37910" y="12279"/>
                  <a:pt x="37801" y="12169"/>
                  <a:pt x="37666" y="12169"/>
                </a:cubicBezTo>
                <a:close/>
                <a:moveTo>
                  <a:pt x="38885" y="12169"/>
                </a:moveTo>
                <a:cubicBezTo>
                  <a:pt x="38666" y="12169"/>
                  <a:pt x="38556" y="12435"/>
                  <a:pt x="38710" y="12589"/>
                </a:cubicBezTo>
                <a:cubicBezTo>
                  <a:pt x="38761" y="12640"/>
                  <a:pt x="38823" y="12663"/>
                  <a:pt x="38884" y="12663"/>
                </a:cubicBezTo>
                <a:cubicBezTo>
                  <a:pt x="39011" y="12663"/>
                  <a:pt x="39133" y="12565"/>
                  <a:pt x="39133" y="12417"/>
                </a:cubicBezTo>
                <a:cubicBezTo>
                  <a:pt x="39133" y="12279"/>
                  <a:pt x="39020" y="12169"/>
                  <a:pt x="38885" y="12169"/>
                </a:cubicBezTo>
                <a:close/>
                <a:moveTo>
                  <a:pt x="40104" y="12169"/>
                </a:moveTo>
                <a:cubicBezTo>
                  <a:pt x="39885" y="12169"/>
                  <a:pt x="39775" y="12435"/>
                  <a:pt x="39929" y="12589"/>
                </a:cubicBezTo>
                <a:cubicBezTo>
                  <a:pt x="39980" y="12640"/>
                  <a:pt x="40042" y="12663"/>
                  <a:pt x="40103" y="12663"/>
                </a:cubicBezTo>
                <a:cubicBezTo>
                  <a:pt x="40230" y="12663"/>
                  <a:pt x="40352" y="12565"/>
                  <a:pt x="40352" y="12417"/>
                </a:cubicBezTo>
                <a:cubicBezTo>
                  <a:pt x="40352" y="12279"/>
                  <a:pt x="40239" y="12169"/>
                  <a:pt x="40104" y="12169"/>
                </a:cubicBezTo>
                <a:close/>
                <a:moveTo>
                  <a:pt x="41323" y="12169"/>
                </a:moveTo>
                <a:cubicBezTo>
                  <a:pt x="41104" y="12169"/>
                  <a:pt x="40994" y="12435"/>
                  <a:pt x="41148" y="12589"/>
                </a:cubicBezTo>
                <a:cubicBezTo>
                  <a:pt x="41199" y="12640"/>
                  <a:pt x="41261" y="12663"/>
                  <a:pt x="41322" y="12663"/>
                </a:cubicBezTo>
                <a:cubicBezTo>
                  <a:pt x="41449" y="12663"/>
                  <a:pt x="41571" y="12565"/>
                  <a:pt x="41571" y="12417"/>
                </a:cubicBezTo>
                <a:cubicBezTo>
                  <a:pt x="41571" y="12279"/>
                  <a:pt x="41461" y="12169"/>
                  <a:pt x="41323" y="12169"/>
                </a:cubicBezTo>
                <a:close/>
                <a:moveTo>
                  <a:pt x="42542" y="12169"/>
                </a:moveTo>
                <a:cubicBezTo>
                  <a:pt x="42323" y="12169"/>
                  <a:pt x="42213" y="12435"/>
                  <a:pt x="42370" y="12589"/>
                </a:cubicBezTo>
                <a:cubicBezTo>
                  <a:pt x="42420" y="12640"/>
                  <a:pt x="42482" y="12663"/>
                  <a:pt x="42542" y="12663"/>
                </a:cubicBezTo>
                <a:cubicBezTo>
                  <a:pt x="42668" y="12663"/>
                  <a:pt x="42790" y="12565"/>
                  <a:pt x="42790" y="12417"/>
                </a:cubicBezTo>
                <a:cubicBezTo>
                  <a:pt x="42790" y="12279"/>
                  <a:pt x="42680" y="12169"/>
                  <a:pt x="42542" y="12169"/>
                </a:cubicBezTo>
                <a:close/>
                <a:moveTo>
                  <a:pt x="43761" y="12169"/>
                </a:moveTo>
                <a:cubicBezTo>
                  <a:pt x="43542" y="12169"/>
                  <a:pt x="43432" y="12435"/>
                  <a:pt x="43589" y="12589"/>
                </a:cubicBezTo>
                <a:cubicBezTo>
                  <a:pt x="43639" y="12640"/>
                  <a:pt x="43701" y="12663"/>
                  <a:pt x="43761" y="12663"/>
                </a:cubicBezTo>
                <a:cubicBezTo>
                  <a:pt x="43888" y="12663"/>
                  <a:pt x="44009" y="12565"/>
                  <a:pt x="44009" y="12417"/>
                </a:cubicBezTo>
                <a:cubicBezTo>
                  <a:pt x="44009" y="12279"/>
                  <a:pt x="43899" y="12169"/>
                  <a:pt x="43761" y="12169"/>
                </a:cubicBezTo>
                <a:close/>
                <a:moveTo>
                  <a:pt x="45" y="13473"/>
                </a:moveTo>
                <a:lnTo>
                  <a:pt x="45" y="13473"/>
                </a:lnTo>
                <a:cubicBezTo>
                  <a:pt x="38" y="13589"/>
                  <a:pt x="29" y="13705"/>
                  <a:pt x="23" y="13821"/>
                </a:cubicBezTo>
                <a:cubicBezTo>
                  <a:pt x="126" y="13730"/>
                  <a:pt x="136" y="13576"/>
                  <a:pt x="45" y="13473"/>
                </a:cubicBezTo>
                <a:close/>
                <a:moveTo>
                  <a:pt x="1079" y="13388"/>
                </a:moveTo>
                <a:cubicBezTo>
                  <a:pt x="859" y="13388"/>
                  <a:pt x="750" y="13654"/>
                  <a:pt x="906" y="13811"/>
                </a:cubicBezTo>
                <a:cubicBezTo>
                  <a:pt x="956" y="13861"/>
                  <a:pt x="1017" y="13883"/>
                  <a:pt x="1077" y="13883"/>
                </a:cubicBezTo>
                <a:cubicBezTo>
                  <a:pt x="1204" y="13883"/>
                  <a:pt x="1326" y="13784"/>
                  <a:pt x="1326" y="13636"/>
                </a:cubicBezTo>
                <a:cubicBezTo>
                  <a:pt x="1326" y="13498"/>
                  <a:pt x="1217" y="13388"/>
                  <a:pt x="1079" y="13388"/>
                </a:cubicBezTo>
                <a:close/>
                <a:moveTo>
                  <a:pt x="2298" y="13388"/>
                </a:moveTo>
                <a:cubicBezTo>
                  <a:pt x="2078" y="13388"/>
                  <a:pt x="1969" y="13654"/>
                  <a:pt x="2125" y="13811"/>
                </a:cubicBezTo>
                <a:cubicBezTo>
                  <a:pt x="2175" y="13861"/>
                  <a:pt x="2236" y="13883"/>
                  <a:pt x="2296" y="13883"/>
                </a:cubicBezTo>
                <a:cubicBezTo>
                  <a:pt x="2423" y="13883"/>
                  <a:pt x="2545" y="13784"/>
                  <a:pt x="2545" y="13636"/>
                </a:cubicBezTo>
                <a:cubicBezTo>
                  <a:pt x="2545" y="13498"/>
                  <a:pt x="2436" y="13388"/>
                  <a:pt x="2301" y="13388"/>
                </a:cubicBezTo>
                <a:close/>
                <a:moveTo>
                  <a:pt x="3520" y="13388"/>
                </a:moveTo>
                <a:cubicBezTo>
                  <a:pt x="3298" y="13388"/>
                  <a:pt x="3188" y="13654"/>
                  <a:pt x="3345" y="13811"/>
                </a:cubicBezTo>
                <a:cubicBezTo>
                  <a:pt x="3394" y="13861"/>
                  <a:pt x="3455" y="13883"/>
                  <a:pt x="3515" y="13883"/>
                </a:cubicBezTo>
                <a:cubicBezTo>
                  <a:pt x="3642" y="13883"/>
                  <a:pt x="3764" y="13784"/>
                  <a:pt x="3764" y="13636"/>
                </a:cubicBezTo>
                <a:cubicBezTo>
                  <a:pt x="3764" y="13498"/>
                  <a:pt x="3655" y="13388"/>
                  <a:pt x="3520" y="13388"/>
                </a:cubicBezTo>
                <a:close/>
                <a:moveTo>
                  <a:pt x="4739" y="13388"/>
                </a:moveTo>
                <a:cubicBezTo>
                  <a:pt x="4520" y="13388"/>
                  <a:pt x="4407" y="13654"/>
                  <a:pt x="4564" y="13811"/>
                </a:cubicBezTo>
                <a:cubicBezTo>
                  <a:pt x="4614" y="13861"/>
                  <a:pt x="4676" y="13883"/>
                  <a:pt x="4736" y="13883"/>
                </a:cubicBezTo>
                <a:cubicBezTo>
                  <a:pt x="4864" y="13883"/>
                  <a:pt x="4987" y="13784"/>
                  <a:pt x="4987" y="13636"/>
                </a:cubicBezTo>
                <a:cubicBezTo>
                  <a:pt x="4987" y="13498"/>
                  <a:pt x="4874" y="13388"/>
                  <a:pt x="4739" y="13388"/>
                </a:cubicBezTo>
                <a:close/>
                <a:moveTo>
                  <a:pt x="5958" y="13388"/>
                </a:moveTo>
                <a:cubicBezTo>
                  <a:pt x="5739" y="13388"/>
                  <a:pt x="5629" y="13654"/>
                  <a:pt x="5783" y="13811"/>
                </a:cubicBezTo>
                <a:cubicBezTo>
                  <a:pt x="5833" y="13861"/>
                  <a:pt x="5895" y="13883"/>
                  <a:pt x="5955" y="13883"/>
                </a:cubicBezTo>
                <a:cubicBezTo>
                  <a:pt x="6083" y="13883"/>
                  <a:pt x="6206" y="13784"/>
                  <a:pt x="6206" y="13636"/>
                </a:cubicBezTo>
                <a:cubicBezTo>
                  <a:pt x="6206" y="13498"/>
                  <a:pt x="6093" y="13388"/>
                  <a:pt x="5958" y="13388"/>
                </a:cubicBezTo>
                <a:close/>
                <a:moveTo>
                  <a:pt x="7177" y="13388"/>
                </a:moveTo>
                <a:cubicBezTo>
                  <a:pt x="6958" y="13388"/>
                  <a:pt x="6848" y="13654"/>
                  <a:pt x="7002" y="13811"/>
                </a:cubicBezTo>
                <a:cubicBezTo>
                  <a:pt x="7052" y="13861"/>
                  <a:pt x="7114" y="13883"/>
                  <a:pt x="7175" y="13883"/>
                </a:cubicBezTo>
                <a:cubicBezTo>
                  <a:pt x="7302" y="13883"/>
                  <a:pt x="7425" y="13784"/>
                  <a:pt x="7425" y="13636"/>
                </a:cubicBezTo>
                <a:cubicBezTo>
                  <a:pt x="7425" y="13498"/>
                  <a:pt x="7315" y="13388"/>
                  <a:pt x="7177" y="13388"/>
                </a:cubicBezTo>
                <a:close/>
                <a:moveTo>
                  <a:pt x="8396" y="13388"/>
                </a:moveTo>
                <a:cubicBezTo>
                  <a:pt x="8177" y="13388"/>
                  <a:pt x="8067" y="13654"/>
                  <a:pt x="8224" y="13811"/>
                </a:cubicBezTo>
                <a:cubicBezTo>
                  <a:pt x="8273" y="13861"/>
                  <a:pt x="8334" y="13883"/>
                  <a:pt x="8395" y="13883"/>
                </a:cubicBezTo>
                <a:cubicBezTo>
                  <a:pt x="8521" y="13883"/>
                  <a:pt x="8644" y="13784"/>
                  <a:pt x="8644" y="13636"/>
                </a:cubicBezTo>
                <a:cubicBezTo>
                  <a:pt x="8644" y="13498"/>
                  <a:pt x="8534" y="13388"/>
                  <a:pt x="8396" y="13388"/>
                </a:cubicBezTo>
                <a:close/>
                <a:moveTo>
                  <a:pt x="9615" y="13388"/>
                </a:moveTo>
                <a:cubicBezTo>
                  <a:pt x="9396" y="13388"/>
                  <a:pt x="9286" y="13654"/>
                  <a:pt x="9443" y="13811"/>
                </a:cubicBezTo>
                <a:cubicBezTo>
                  <a:pt x="9492" y="13861"/>
                  <a:pt x="9553" y="13883"/>
                  <a:pt x="9614" y="13883"/>
                </a:cubicBezTo>
                <a:cubicBezTo>
                  <a:pt x="9740" y="13883"/>
                  <a:pt x="9863" y="13784"/>
                  <a:pt x="9863" y="13636"/>
                </a:cubicBezTo>
                <a:cubicBezTo>
                  <a:pt x="9863" y="13498"/>
                  <a:pt x="9753" y="13388"/>
                  <a:pt x="9615" y="13388"/>
                </a:cubicBezTo>
                <a:close/>
                <a:moveTo>
                  <a:pt x="10834" y="13388"/>
                </a:moveTo>
                <a:cubicBezTo>
                  <a:pt x="10615" y="13388"/>
                  <a:pt x="10505" y="13654"/>
                  <a:pt x="10662" y="13811"/>
                </a:cubicBezTo>
                <a:cubicBezTo>
                  <a:pt x="10711" y="13861"/>
                  <a:pt x="10773" y="13883"/>
                  <a:pt x="10833" y="13883"/>
                </a:cubicBezTo>
                <a:cubicBezTo>
                  <a:pt x="10959" y="13883"/>
                  <a:pt x="11082" y="13784"/>
                  <a:pt x="11082" y="13636"/>
                </a:cubicBezTo>
                <a:cubicBezTo>
                  <a:pt x="11082" y="13498"/>
                  <a:pt x="10972" y="13388"/>
                  <a:pt x="10834" y="13388"/>
                </a:cubicBezTo>
                <a:close/>
                <a:moveTo>
                  <a:pt x="12057" y="13388"/>
                </a:moveTo>
                <a:cubicBezTo>
                  <a:pt x="11834" y="13388"/>
                  <a:pt x="11724" y="13654"/>
                  <a:pt x="11881" y="13811"/>
                </a:cubicBezTo>
                <a:cubicBezTo>
                  <a:pt x="11931" y="13861"/>
                  <a:pt x="11993" y="13883"/>
                  <a:pt x="12053" y="13883"/>
                </a:cubicBezTo>
                <a:cubicBezTo>
                  <a:pt x="12180" y="13883"/>
                  <a:pt x="12301" y="13784"/>
                  <a:pt x="12301" y="13636"/>
                </a:cubicBezTo>
                <a:cubicBezTo>
                  <a:pt x="12301" y="13498"/>
                  <a:pt x="12191" y="13388"/>
                  <a:pt x="12057" y="13388"/>
                </a:cubicBezTo>
                <a:close/>
                <a:moveTo>
                  <a:pt x="13276" y="13388"/>
                </a:moveTo>
                <a:cubicBezTo>
                  <a:pt x="13056" y="13388"/>
                  <a:pt x="12943" y="13654"/>
                  <a:pt x="13100" y="13811"/>
                </a:cubicBezTo>
                <a:cubicBezTo>
                  <a:pt x="13151" y="13861"/>
                  <a:pt x="13212" y="13883"/>
                  <a:pt x="13273" y="13883"/>
                </a:cubicBezTo>
                <a:cubicBezTo>
                  <a:pt x="13401" y="13883"/>
                  <a:pt x="13523" y="13784"/>
                  <a:pt x="13523" y="13636"/>
                </a:cubicBezTo>
                <a:cubicBezTo>
                  <a:pt x="13523" y="13498"/>
                  <a:pt x="13410" y="13388"/>
                  <a:pt x="13276" y="13388"/>
                </a:cubicBezTo>
                <a:close/>
                <a:moveTo>
                  <a:pt x="14495" y="13388"/>
                </a:moveTo>
                <a:cubicBezTo>
                  <a:pt x="14275" y="13388"/>
                  <a:pt x="14166" y="13654"/>
                  <a:pt x="14319" y="13811"/>
                </a:cubicBezTo>
                <a:cubicBezTo>
                  <a:pt x="14370" y="13861"/>
                  <a:pt x="14431" y="13883"/>
                  <a:pt x="14492" y="13883"/>
                </a:cubicBezTo>
                <a:cubicBezTo>
                  <a:pt x="14620" y="13883"/>
                  <a:pt x="14742" y="13784"/>
                  <a:pt x="14742" y="13636"/>
                </a:cubicBezTo>
                <a:cubicBezTo>
                  <a:pt x="14742" y="13498"/>
                  <a:pt x="14629" y="13388"/>
                  <a:pt x="14495" y="13388"/>
                </a:cubicBezTo>
                <a:close/>
                <a:moveTo>
                  <a:pt x="15714" y="13388"/>
                </a:moveTo>
                <a:cubicBezTo>
                  <a:pt x="15494" y="13388"/>
                  <a:pt x="15385" y="13654"/>
                  <a:pt x="15538" y="13811"/>
                </a:cubicBezTo>
                <a:cubicBezTo>
                  <a:pt x="15589" y="13861"/>
                  <a:pt x="15650" y="13883"/>
                  <a:pt x="15711" y="13883"/>
                </a:cubicBezTo>
                <a:cubicBezTo>
                  <a:pt x="15839" y="13883"/>
                  <a:pt x="15961" y="13784"/>
                  <a:pt x="15961" y="13636"/>
                </a:cubicBezTo>
                <a:cubicBezTo>
                  <a:pt x="15961" y="13498"/>
                  <a:pt x="15852" y="13388"/>
                  <a:pt x="15714" y="13388"/>
                </a:cubicBezTo>
                <a:close/>
                <a:moveTo>
                  <a:pt x="16933" y="13388"/>
                </a:moveTo>
                <a:cubicBezTo>
                  <a:pt x="16713" y="13388"/>
                  <a:pt x="16604" y="13654"/>
                  <a:pt x="16757" y="13811"/>
                </a:cubicBezTo>
                <a:cubicBezTo>
                  <a:pt x="16808" y="13861"/>
                  <a:pt x="16869" y="13883"/>
                  <a:pt x="16930" y="13883"/>
                </a:cubicBezTo>
                <a:cubicBezTo>
                  <a:pt x="17058" y="13883"/>
                  <a:pt x="17180" y="13784"/>
                  <a:pt x="17180" y="13636"/>
                </a:cubicBezTo>
                <a:cubicBezTo>
                  <a:pt x="17180" y="13498"/>
                  <a:pt x="17071" y="13388"/>
                  <a:pt x="16933" y="13388"/>
                </a:cubicBezTo>
                <a:close/>
                <a:moveTo>
                  <a:pt x="18152" y="13388"/>
                </a:moveTo>
                <a:cubicBezTo>
                  <a:pt x="17932" y="13388"/>
                  <a:pt x="17823" y="13654"/>
                  <a:pt x="17979" y="13811"/>
                </a:cubicBezTo>
                <a:cubicBezTo>
                  <a:pt x="18029" y="13861"/>
                  <a:pt x="18090" y="13883"/>
                  <a:pt x="18150" y="13883"/>
                </a:cubicBezTo>
                <a:cubicBezTo>
                  <a:pt x="18277" y="13883"/>
                  <a:pt x="18399" y="13784"/>
                  <a:pt x="18399" y="13636"/>
                </a:cubicBezTo>
                <a:cubicBezTo>
                  <a:pt x="18399" y="13498"/>
                  <a:pt x="18290" y="13388"/>
                  <a:pt x="18152" y="13388"/>
                </a:cubicBezTo>
                <a:close/>
                <a:moveTo>
                  <a:pt x="19374" y="13388"/>
                </a:moveTo>
                <a:cubicBezTo>
                  <a:pt x="19151" y="13388"/>
                  <a:pt x="19042" y="13654"/>
                  <a:pt x="19198" y="13811"/>
                </a:cubicBezTo>
                <a:cubicBezTo>
                  <a:pt x="19248" y="13861"/>
                  <a:pt x="19309" y="13883"/>
                  <a:pt x="19369" y="13883"/>
                </a:cubicBezTo>
                <a:cubicBezTo>
                  <a:pt x="19496" y="13883"/>
                  <a:pt x="19618" y="13784"/>
                  <a:pt x="19618" y="13636"/>
                </a:cubicBezTo>
                <a:cubicBezTo>
                  <a:pt x="19618" y="13498"/>
                  <a:pt x="19509" y="13388"/>
                  <a:pt x="19374" y="13388"/>
                </a:cubicBezTo>
                <a:close/>
                <a:moveTo>
                  <a:pt x="20593" y="13388"/>
                </a:moveTo>
                <a:cubicBezTo>
                  <a:pt x="20371" y="13388"/>
                  <a:pt x="20261" y="13654"/>
                  <a:pt x="20418" y="13811"/>
                </a:cubicBezTo>
                <a:cubicBezTo>
                  <a:pt x="20467" y="13861"/>
                  <a:pt x="20528" y="13883"/>
                  <a:pt x="20588" y="13883"/>
                </a:cubicBezTo>
                <a:cubicBezTo>
                  <a:pt x="20715" y="13883"/>
                  <a:pt x="20837" y="13784"/>
                  <a:pt x="20837" y="13636"/>
                </a:cubicBezTo>
                <a:cubicBezTo>
                  <a:pt x="20837" y="13498"/>
                  <a:pt x="20728" y="13388"/>
                  <a:pt x="20593" y="13388"/>
                </a:cubicBezTo>
                <a:close/>
                <a:moveTo>
                  <a:pt x="21812" y="13388"/>
                </a:moveTo>
                <a:cubicBezTo>
                  <a:pt x="21593" y="13388"/>
                  <a:pt x="21480" y="13654"/>
                  <a:pt x="21637" y="13811"/>
                </a:cubicBezTo>
                <a:cubicBezTo>
                  <a:pt x="21687" y="13861"/>
                  <a:pt x="21749" y="13883"/>
                  <a:pt x="21809" y="13883"/>
                </a:cubicBezTo>
                <a:cubicBezTo>
                  <a:pt x="21937" y="13883"/>
                  <a:pt x="22060" y="13784"/>
                  <a:pt x="22060" y="13636"/>
                </a:cubicBezTo>
                <a:cubicBezTo>
                  <a:pt x="22056" y="13498"/>
                  <a:pt x="21947" y="13388"/>
                  <a:pt x="21812" y="13388"/>
                </a:cubicBezTo>
                <a:close/>
                <a:moveTo>
                  <a:pt x="23031" y="13388"/>
                </a:moveTo>
                <a:cubicBezTo>
                  <a:pt x="22812" y="13388"/>
                  <a:pt x="22702" y="13654"/>
                  <a:pt x="22856" y="13811"/>
                </a:cubicBezTo>
                <a:cubicBezTo>
                  <a:pt x="22906" y="13861"/>
                  <a:pt x="22968" y="13883"/>
                  <a:pt x="23028" y="13883"/>
                </a:cubicBezTo>
                <a:cubicBezTo>
                  <a:pt x="23156" y="13883"/>
                  <a:pt x="23279" y="13784"/>
                  <a:pt x="23279" y="13636"/>
                </a:cubicBezTo>
                <a:cubicBezTo>
                  <a:pt x="23279" y="13498"/>
                  <a:pt x="23166" y="13388"/>
                  <a:pt x="23031" y="13388"/>
                </a:cubicBezTo>
                <a:close/>
                <a:moveTo>
                  <a:pt x="24250" y="13388"/>
                </a:moveTo>
                <a:cubicBezTo>
                  <a:pt x="24031" y="13388"/>
                  <a:pt x="23921" y="13654"/>
                  <a:pt x="24075" y="13811"/>
                </a:cubicBezTo>
                <a:cubicBezTo>
                  <a:pt x="24125" y="13861"/>
                  <a:pt x="24187" y="13883"/>
                  <a:pt x="24248" y="13883"/>
                </a:cubicBezTo>
                <a:cubicBezTo>
                  <a:pt x="24375" y="13883"/>
                  <a:pt x="24498" y="13784"/>
                  <a:pt x="24498" y="13636"/>
                </a:cubicBezTo>
                <a:cubicBezTo>
                  <a:pt x="24498" y="13498"/>
                  <a:pt x="24388" y="13388"/>
                  <a:pt x="24250" y="13388"/>
                </a:cubicBezTo>
                <a:close/>
                <a:moveTo>
                  <a:pt x="25469" y="13388"/>
                </a:moveTo>
                <a:cubicBezTo>
                  <a:pt x="25250" y="13388"/>
                  <a:pt x="25140" y="13654"/>
                  <a:pt x="25297" y="13811"/>
                </a:cubicBezTo>
                <a:cubicBezTo>
                  <a:pt x="25346" y="13861"/>
                  <a:pt x="25407" y="13883"/>
                  <a:pt x="25468" y="13883"/>
                </a:cubicBezTo>
                <a:cubicBezTo>
                  <a:pt x="25594" y="13883"/>
                  <a:pt x="25717" y="13784"/>
                  <a:pt x="25717" y="13636"/>
                </a:cubicBezTo>
                <a:cubicBezTo>
                  <a:pt x="25717" y="13498"/>
                  <a:pt x="25607" y="13388"/>
                  <a:pt x="25469" y="13388"/>
                </a:cubicBezTo>
                <a:close/>
                <a:moveTo>
                  <a:pt x="26688" y="13388"/>
                </a:moveTo>
                <a:cubicBezTo>
                  <a:pt x="26469" y="13388"/>
                  <a:pt x="26359" y="13654"/>
                  <a:pt x="26516" y="13811"/>
                </a:cubicBezTo>
                <a:cubicBezTo>
                  <a:pt x="26565" y="13861"/>
                  <a:pt x="26626" y="13883"/>
                  <a:pt x="26687" y="13883"/>
                </a:cubicBezTo>
                <a:cubicBezTo>
                  <a:pt x="26813" y="13883"/>
                  <a:pt x="26936" y="13784"/>
                  <a:pt x="26936" y="13636"/>
                </a:cubicBezTo>
                <a:cubicBezTo>
                  <a:pt x="26936" y="13498"/>
                  <a:pt x="26826" y="13388"/>
                  <a:pt x="26688" y="13388"/>
                </a:cubicBezTo>
                <a:close/>
                <a:moveTo>
                  <a:pt x="27910" y="13388"/>
                </a:moveTo>
                <a:cubicBezTo>
                  <a:pt x="27688" y="13388"/>
                  <a:pt x="27578" y="13654"/>
                  <a:pt x="27735" y="13811"/>
                </a:cubicBezTo>
                <a:cubicBezTo>
                  <a:pt x="27784" y="13861"/>
                  <a:pt x="27846" y="13883"/>
                  <a:pt x="27906" y="13883"/>
                </a:cubicBezTo>
                <a:cubicBezTo>
                  <a:pt x="28032" y="13883"/>
                  <a:pt x="28155" y="13784"/>
                  <a:pt x="28155" y="13636"/>
                </a:cubicBezTo>
                <a:cubicBezTo>
                  <a:pt x="28155" y="13498"/>
                  <a:pt x="28045" y="13388"/>
                  <a:pt x="27910" y="13388"/>
                </a:cubicBezTo>
                <a:close/>
                <a:moveTo>
                  <a:pt x="29130" y="13388"/>
                </a:moveTo>
                <a:cubicBezTo>
                  <a:pt x="28907" y="13388"/>
                  <a:pt x="28797" y="13654"/>
                  <a:pt x="28954" y="13811"/>
                </a:cubicBezTo>
                <a:cubicBezTo>
                  <a:pt x="29004" y="13861"/>
                  <a:pt x="29066" y="13883"/>
                  <a:pt x="29126" y="13883"/>
                </a:cubicBezTo>
                <a:cubicBezTo>
                  <a:pt x="29253" y="13883"/>
                  <a:pt x="29374" y="13784"/>
                  <a:pt x="29374" y="13636"/>
                </a:cubicBezTo>
                <a:cubicBezTo>
                  <a:pt x="29374" y="13498"/>
                  <a:pt x="29264" y="13388"/>
                  <a:pt x="29130" y="13388"/>
                </a:cubicBezTo>
                <a:close/>
                <a:moveTo>
                  <a:pt x="30349" y="13388"/>
                </a:moveTo>
                <a:cubicBezTo>
                  <a:pt x="30129" y="13388"/>
                  <a:pt x="30016" y="13654"/>
                  <a:pt x="30173" y="13811"/>
                </a:cubicBezTo>
                <a:cubicBezTo>
                  <a:pt x="30223" y="13861"/>
                  <a:pt x="30285" y="13883"/>
                  <a:pt x="30346" y="13883"/>
                </a:cubicBezTo>
                <a:cubicBezTo>
                  <a:pt x="30474" y="13883"/>
                  <a:pt x="30596" y="13784"/>
                  <a:pt x="30596" y="13636"/>
                </a:cubicBezTo>
                <a:cubicBezTo>
                  <a:pt x="30596" y="13498"/>
                  <a:pt x="30483" y="13388"/>
                  <a:pt x="30349" y="13388"/>
                </a:cubicBezTo>
                <a:close/>
                <a:moveTo>
                  <a:pt x="31568" y="13388"/>
                </a:moveTo>
                <a:cubicBezTo>
                  <a:pt x="31348" y="13388"/>
                  <a:pt x="31239" y="13654"/>
                  <a:pt x="31392" y="13811"/>
                </a:cubicBezTo>
                <a:cubicBezTo>
                  <a:pt x="31443" y="13861"/>
                  <a:pt x="31504" y="13883"/>
                  <a:pt x="31565" y="13883"/>
                </a:cubicBezTo>
                <a:cubicBezTo>
                  <a:pt x="31693" y="13883"/>
                  <a:pt x="31815" y="13784"/>
                  <a:pt x="31815" y="13636"/>
                </a:cubicBezTo>
                <a:cubicBezTo>
                  <a:pt x="31815" y="13498"/>
                  <a:pt x="31702" y="13388"/>
                  <a:pt x="31568" y="13388"/>
                </a:cubicBezTo>
                <a:close/>
                <a:moveTo>
                  <a:pt x="32787" y="13388"/>
                </a:moveTo>
                <a:cubicBezTo>
                  <a:pt x="32567" y="13388"/>
                  <a:pt x="32458" y="13654"/>
                  <a:pt x="32611" y="13811"/>
                </a:cubicBezTo>
                <a:cubicBezTo>
                  <a:pt x="32662" y="13861"/>
                  <a:pt x="32723" y="13883"/>
                  <a:pt x="32784" y="13883"/>
                </a:cubicBezTo>
                <a:cubicBezTo>
                  <a:pt x="32912" y="13883"/>
                  <a:pt x="33034" y="13784"/>
                  <a:pt x="33034" y="13636"/>
                </a:cubicBezTo>
                <a:cubicBezTo>
                  <a:pt x="33034" y="13498"/>
                  <a:pt x="32925" y="13388"/>
                  <a:pt x="32787" y="13388"/>
                </a:cubicBezTo>
                <a:close/>
                <a:moveTo>
                  <a:pt x="34006" y="13388"/>
                </a:moveTo>
                <a:cubicBezTo>
                  <a:pt x="33786" y="13388"/>
                  <a:pt x="33677" y="13654"/>
                  <a:pt x="33833" y="13811"/>
                </a:cubicBezTo>
                <a:cubicBezTo>
                  <a:pt x="33883" y="13861"/>
                  <a:pt x="33944" y="13883"/>
                  <a:pt x="34004" y="13883"/>
                </a:cubicBezTo>
                <a:cubicBezTo>
                  <a:pt x="34131" y="13883"/>
                  <a:pt x="34253" y="13784"/>
                  <a:pt x="34253" y="13636"/>
                </a:cubicBezTo>
                <a:cubicBezTo>
                  <a:pt x="34253" y="13498"/>
                  <a:pt x="34144" y="13388"/>
                  <a:pt x="34006" y="13388"/>
                </a:cubicBezTo>
                <a:close/>
                <a:moveTo>
                  <a:pt x="35225" y="13388"/>
                </a:moveTo>
                <a:cubicBezTo>
                  <a:pt x="35005" y="13388"/>
                  <a:pt x="34896" y="13654"/>
                  <a:pt x="35052" y="13811"/>
                </a:cubicBezTo>
                <a:cubicBezTo>
                  <a:pt x="35102" y="13861"/>
                  <a:pt x="35163" y="13883"/>
                  <a:pt x="35223" y="13883"/>
                </a:cubicBezTo>
                <a:cubicBezTo>
                  <a:pt x="35350" y="13883"/>
                  <a:pt x="35472" y="13784"/>
                  <a:pt x="35472" y="13636"/>
                </a:cubicBezTo>
                <a:cubicBezTo>
                  <a:pt x="35472" y="13498"/>
                  <a:pt x="35363" y="13388"/>
                  <a:pt x="35225" y="13388"/>
                </a:cubicBezTo>
                <a:close/>
                <a:moveTo>
                  <a:pt x="36447" y="13388"/>
                </a:moveTo>
                <a:cubicBezTo>
                  <a:pt x="36224" y="13388"/>
                  <a:pt x="36115" y="13654"/>
                  <a:pt x="36271" y="13811"/>
                </a:cubicBezTo>
                <a:cubicBezTo>
                  <a:pt x="36321" y="13861"/>
                  <a:pt x="36382" y="13883"/>
                  <a:pt x="36442" y="13883"/>
                </a:cubicBezTo>
                <a:cubicBezTo>
                  <a:pt x="36569" y="13883"/>
                  <a:pt x="36691" y="13784"/>
                  <a:pt x="36691" y="13636"/>
                </a:cubicBezTo>
                <a:cubicBezTo>
                  <a:pt x="36691" y="13498"/>
                  <a:pt x="36582" y="13388"/>
                  <a:pt x="36447" y="13388"/>
                </a:cubicBezTo>
                <a:close/>
                <a:moveTo>
                  <a:pt x="37666" y="13388"/>
                </a:moveTo>
                <a:cubicBezTo>
                  <a:pt x="37443" y="13388"/>
                  <a:pt x="37334" y="13654"/>
                  <a:pt x="37490" y="13811"/>
                </a:cubicBezTo>
                <a:cubicBezTo>
                  <a:pt x="37541" y="13861"/>
                  <a:pt x="37602" y="13883"/>
                  <a:pt x="37663" y="13883"/>
                </a:cubicBezTo>
                <a:cubicBezTo>
                  <a:pt x="37789" y="13883"/>
                  <a:pt x="37910" y="13784"/>
                  <a:pt x="37910" y="13636"/>
                </a:cubicBezTo>
                <a:cubicBezTo>
                  <a:pt x="37910" y="13498"/>
                  <a:pt x="37801" y="13388"/>
                  <a:pt x="37666" y="13388"/>
                </a:cubicBezTo>
                <a:close/>
                <a:moveTo>
                  <a:pt x="38885" y="13388"/>
                </a:moveTo>
                <a:cubicBezTo>
                  <a:pt x="38666" y="13388"/>
                  <a:pt x="38556" y="13654"/>
                  <a:pt x="38710" y="13811"/>
                </a:cubicBezTo>
                <a:cubicBezTo>
                  <a:pt x="38760" y="13861"/>
                  <a:pt x="38822" y="13883"/>
                  <a:pt x="38882" y="13883"/>
                </a:cubicBezTo>
                <a:cubicBezTo>
                  <a:pt x="39010" y="13883"/>
                  <a:pt x="39133" y="13784"/>
                  <a:pt x="39133" y="13636"/>
                </a:cubicBezTo>
                <a:cubicBezTo>
                  <a:pt x="39133" y="13498"/>
                  <a:pt x="39020" y="13388"/>
                  <a:pt x="38885" y="13388"/>
                </a:cubicBezTo>
                <a:close/>
                <a:moveTo>
                  <a:pt x="40104" y="13388"/>
                </a:moveTo>
                <a:cubicBezTo>
                  <a:pt x="39885" y="13388"/>
                  <a:pt x="39775" y="13654"/>
                  <a:pt x="39929" y="13811"/>
                </a:cubicBezTo>
                <a:cubicBezTo>
                  <a:pt x="39979" y="13861"/>
                  <a:pt x="40041" y="13883"/>
                  <a:pt x="40101" y="13883"/>
                </a:cubicBezTo>
                <a:cubicBezTo>
                  <a:pt x="40229" y="13883"/>
                  <a:pt x="40352" y="13784"/>
                  <a:pt x="40352" y="13636"/>
                </a:cubicBezTo>
                <a:cubicBezTo>
                  <a:pt x="40352" y="13498"/>
                  <a:pt x="40239" y="13388"/>
                  <a:pt x="40104" y="13388"/>
                </a:cubicBezTo>
                <a:close/>
                <a:moveTo>
                  <a:pt x="41323" y="13388"/>
                </a:moveTo>
                <a:cubicBezTo>
                  <a:pt x="41104" y="13388"/>
                  <a:pt x="40994" y="13654"/>
                  <a:pt x="41148" y="13811"/>
                </a:cubicBezTo>
                <a:cubicBezTo>
                  <a:pt x="41198" y="13861"/>
                  <a:pt x="41260" y="13883"/>
                  <a:pt x="41321" y="13883"/>
                </a:cubicBezTo>
                <a:cubicBezTo>
                  <a:pt x="41448" y="13883"/>
                  <a:pt x="41571" y="13784"/>
                  <a:pt x="41571" y="13636"/>
                </a:cubicBezTo>
                <a:cubicBezTo>
                  <a:pt x="41571" y="13498"/>
                  <a:pt x="41461" y="13388"/>
                  <a:pt x="41323" y="13388"/>
                </a:cubicBezTo>
                <a:close/>
                <a:moveTo>
                  <a:pt x="42542" y="13388"/>
                </a:moveTo>
                <a:cubicBezTo>
                  <a:pt x="42323" y="13388"/>
                  <a:pt x="42213" y="13654"/>
                  <a:pt x="42370" y="13811"/>
                </a:cubicBezTo>
                <a:cubicBezTo>
                  <a:pt x="42419" y="13861"/>
                  <a:pt x="42480" y="13883"/>
                  <a:pt x="42541" y="13883"/>
                </a:cubicBezTo>
                <a:cubicBezTo>
                  <a:pt x="42667" y="13883"/>
                  <a:pt x="42790" y="13784"/>
                  <a:pt x="42790" y="13636"/>
                </a:cubicBezTo>
                <a:cubicBezTo>
                  <a:pt x="42790" y="13498"/>
                  <a:pt x="42680" y="13388"/>
                  <a:pt x="42542" y="13388"/>
                </a:cubicBezTo>
                <a:close/>
                <a:moveTo>
                  <a:pt x="43761" y="13388"/>
                </a:moveTo>
                <a:cubicBezTo>
                  <a:pt x="43542" y="13388"/>
                  <a:pt x="43432" y="13654"/>
                  <a:pt x="43589" y="13811"/>
                </a:cubicBezTo>
                <a:cubicBezTo>
                  <a:pt x="43638" y="13861"/>
                  <a:pt x="43699" y="13883"/>
                  <a:pt x="43760" y="13883"/>
                </a:cubicBezTo>
                <a:cubicBezTo>
                  <a:pt x="43886" y="13883"/>
                  <a:pt x="44009" y="13784"/>
                  <a:pt x="44009" y="13636"/>
                </a:cubicBezTo>
                <a:cubicBezTo>
                  <a:pt x="44009" y="13498"/>
                  <a:pt x="43899" y="13388"/>
                  <a:pt x="43761" y="13388"/>
                </a:cubicBezTo>
                <a:close/>
                <a:moveTo>
                  <a:pt x="1" y="14654"/>
                </a:moveTo>
                <a:cubicBezTo>
                  <a:pt x="1" y="14786"/>
                  <a:pt x="4" y="14917"/>
                  <a:pt x="7" y="15052"/>
                </a:cubicBezTo>
                <a:cubicBezTo>
                  <a:pt x="142" y="14952"/>
                  <a:pt x="139" y="14748"/>
                  <a:pt x="1" y="14654"/>
                </a:cubicBezTo>
                <a:close/>
                <a:moveTo>
                  <a:pt x="1079" y="14607"/>
                </a:moveTo>
                <a:cubicBezTo>
                  <a:pt x="859" y="14607"/>
                  <a:pt x="750" y="14874"/>
                  <a:pt x="906" y="15030"/>
                </a:cubicBezTo>
                <a:cubicBezTo>
                  <a:pt x="956" y="15080"/>
                  <a:pt x="1017" y="15102"/>
                  <a:pt x="1077" y="15102"/>
                </a:cubicBezTo>
                <a:cubicBezTo>
                  <a:pt x="1204" y="15102"/>
                  <a:pt x="1326" y="15003"/>
                  <a:pt x="1326" y="14855"/>
                </a:cubicBezTo>
                <a:cubicBezTo>
                  <a:pt x="1326" y="14720"/>
                  <a:pt x="1217" y="14607"/>
                  <a:pt x="1079" y="14607"/>
                </a:cubicBezTo>
                <a:close/>
                <a:moveTo>
                  <a:pt x="2298" y="14607"/>
                </a:moveTo>
                <a:cubicBezTo>
                  <a:pt x="2078" y="14607"/>
                  <a:pt x="1969" y="14874"/>
                  <a:pt x="2125" y="15030"/>
                </a:cubicBezTo>
                <a:cubicBezTo>
                  <a:pt x="2175" y="15080"/>
                  <a:pt x="2236" y="15102"/>
                  <a:pt x="2296" y="15102"/>
                </a:cubicBezTo>
                <a:cubicBezTo>
                  <a:pt x="2423" y="15102"/>
                  <a:pt x="2545" y="15003"/>
                  <a:pt x="2545" y="14855"/>
                </a:cubicBezTo>
                <a:cubicBezTo>
                  <a:pt x="2545" y="14720"/>
                  <a:pt x="2436" y="14607"/>
                  <a:pt x="2301" y="14607"/>
                </a:cubicBezTo>
                <a:close/>
                <a:moveTo>
                  <a:pt x="3520" y="14607"/>
                </a:moveTo>
                <a:cubicBezTo>
                  <a:pt x="3301" y="14607"/>
                  <a:pt x="3188" y="14874"/>
                  <a:pt x="3345" y="15030"/>
                </a:cubicBezTo>
                <a:cubicBezTo>
                  <a:pt x="3395" y="15080"/>
                  <a:pt x="3456" y="15102"/>
                  <a:pt x="3517" y="15102"/>
                </a:cubicBezTo>
                <a:cubicBezTo>
                  <a:pt x="3643" y="15102"/>
                  <a:pt x="3764" y="15003"/>
                  <a:pt x="3764" y="14855"/>
                </a:cubicBezTo>
                <a:cubicBezTo>
                  <a:pt x="3764" y="14720"/>
                  <a:pt x="3655" y="14607"/>
                  <a:pt x="3520" y="14607"/>
                </a:cubicBezTo>
                <a:close/>
                <a:moveTo>
                  <a:pt x="4739" y="14607"/>
                </a:moveTo>
                <a:cubicBezTo>
                  <a:pt x="4520" y="14607"/>
                  <a:pt x="4407" y="14874"/>
                  <a:pt x="4564" y="15030"/>
                </a:cubicBezTo>
                <a:cubicBezTo>
                  <a:pt x="4614" y="15080"/>
                  <a:pt x="4676" y="15102"/>
                  <a:pt x="4736" y="15102"/>
                </a:cubicBezTo>
                <a:cubicBezTo>
                  <a:pt x="4864" y="15102"/>
                  <a:pt x="4987" y="15003"/>
                  <a:pt x="4987" y="14855"/>
                </a:cubicBezTo>
                <a:cubicBezTo>
                  <a:pt x="4984" y="14720"/>
                  <a:pt x="4874" y="14607"/>
                  <a:pt x="4739" y="14607"/>
                </a:cubicBezTo>
                <a:close/>
                <a:moveTo>
                  <a:pt x="5958" y="14607"/>
                </a:moveTo>
                <a:cubicBezTo>
                  <a:pt x="5739" y="14607"/>
                  <a:pt x="5629" y="14874"/>
                  <a:pt x="5783" y="15030"/>
                </a:cubicBezTo>
                <a:cubicBezTo>
                  <a:pt x="5833" y="15080"/>
                  <a:pt x="5895" y="15102"/>
                  <a:pt x="5955" y="15102"/>
                </a:cubicBezTo>
                <a:cubicBezTo>
                  <a:pt x="6083" y="15102"/>
                  <a:pt x="6206" y="15003"/>
                  <a:pt x="6206" y="14855"/>
                </a:cubicBezTo>
                <a:cubicBezTo>
                  <a:pt x="6206" y="14720"/>
                  <a:pt x="6093" y="14607"/>
                  <a:pt x="5958" y="14607"/>
                </a:cubicBezTo>
                <a:close/>
                <a:moveTo>
                  <a:pt x="7177" y="14607"/>
                </a:moveTo>
                <a:cubicBezTo>
                  <a:pt x="6958" y="14607"/>
                  <a:pt x="6848" y="14874"/>
                  <a:pt x="7002" y="15030"/>
                </a:cubicBezTo>
                <a:cubicBezTo>
                  <a:pt x="7052" y="15080"/>
                  <a:pt x="7114" y="15102"/>
                  <a:pt x="7175" y="15102"/>
                </a:cubicBezTo>
                <a:cubicBezTo>
                  <a:pt x="7302" y="15102"/>
                  <a:pt x="7425" y="15003"/>
                  <a:pt x="7425" y="14855"/>
                </a:cubicBezTo>
                <a:cubicBezTo>
                  <a:pt x="7425" y="14720"/>
                  <a:pt x="7312" y="14607"/>
                  <a:pt x="7177" y="14607"/>
                </a:cubicBezTo>
                <a:close/>
                <a:moveTo>
                  <a:pt x="8396" y="14607"/>
                </a:moveTo>
                <a:cubicBezTo>
                  <a:pt x="8177" y="14607"/>
                  <a:pt x="8067" y="14874"/>
                  <a:pt x="8224" y="15030"/>
                </a:cubicBezTo>
                <a:cubicBezTo>
                  <a:pt x="8273" y="15080"/>
                  <a:pt x="8334" y="15102"/>
                  <a:pt x="8395" y="15102"/>
                </a:cubicBezTo>
                <a:cubicBezTo>
                  <a:pt x="8521" y="15102"/>
                  <a:pt x="8644" y="15003"/>
                  <a:pt x="8644" y="14855"/>
                </a:cubicBezTo>
                <a:cubicBezTo>
                  <a:pt x="8644" y="14720"/>
                  <a:pt x="8534" y="14607"/>
                  <a:pt x="8396" y="14607"/>
                </a:cubicBezTo>
                <a:close/>
                <a:moveTo>
                  <a:pt x="9615" y="14607"/>
                </a:moveTo>
                <a:cubicBezTo>
                  <a:pt x="9396" y="14607"/>
                  <a:pt x="9286" y="14874"/>
                  <a:pt x="9443" y="15030"/>
                </a:cubicBezTo>
                <a:cubicBezTo>
                  <a:pt x="9492" y="15080"/>
                  <a:pt x="9553" y="15102"/>
                  <a:pt x="9614" y="15102"/>
                </a:cubicBezTo>
                <a:cubicBezTo>
                  <a:pt x="9740" y="15102"/>
                  <a:pt x="9863" y="15003"/>
                  <a:pt x="9863" y="14855"/>
                </a:cubicBezTo>
                <a:cubicBezTo>
                  <a:pt x="9863" y="14720"/>
                  <a:pt x="9753" y="14607"/>
                  <a:pt x="9615" y="14607"/>
                </a:cubicBezTo>
                <a:close/>
                <a:moveTo>
                  <a:pt x="10834" y="14607"/>
                </a:moveTo>
                <a:cubicBezTo>
                  <a:pt x="10615" y="14607"/>
                  <a:pt x="10505" y="14874"/>
                  <a:pt x="10662" y="15030"/>
                </a:cubicBezTo>
                <a:cubicBezTo>
                  <a:pt x="10711" y="15080"/>
                  <a:pt x="10773" y="15102"/>
                  <a:pt x="10833" y="15102"/>
                </a:cubicBezTo>
                <a:cubicBezTo>
                  <a:pt x="10959" y="15102"/>
                  <a:pt x="11082" y="15003"/>
                  <a:pt x="11082" y="14855"/>
                </a:cubicBezTo>
                <a:cubicBezTo>
                  <a:pt x="11082" y="14720"/>
                  <a:pt x="10972" y="14607"/>
                  <a:pt x="10834" y="14607"/>
                </a:cubicBezTo>
                <a:close/>
                <a:moveTo>
                  <a:pt x="12057" y="14607"/>
                </a:moveTo>
                <a:cubicBezTo>
                  <a:pt x="11834" y="14607"/>
                  <a:pt x="11724" y="14874"/>
                  <a:pt x="11881" y="15030"/>
                </a:cubicBezTo>
                <a:cubicBezTo>
                  <a:pt x="11931" y="15080"/>
                  <a:pt x="11993" y="15102"/>
                  <a:pt x="12053" y="15102"/>
                </a:cubicBezTo>
                <a:cubicBezTo>
                  <a:pt x="12180" y="15102"/>
                  <a:pt x="12301" y="15003"/>
                  <a:pt x="12301" y="14855"/>
                </a:cubicBezTo>
                <a:cubicBezTo>
                  <a:pt x="12301" y="14720"/>
                  <a:pt x="12191" y="14607"/>
                  <a:pt x="12057" y="14607"/>
                </a:cubicBezTo>
                <a:close/>
                <a:moveTo>
                  <a:pt x="13276" y="14607"/>
                </a:moveTo>
                <a:cubicBezTo>
                  <a:pt x="13056" y="14607"/>
                  <a:pt x="12943" y="14874"/>
                  <a:pt x="13100" y="15030"/>
                </a:cubicBezTo>
                <a:cubicBezTo>
                  <a:pt x="13151" y="15080"/>
                  <a:pt x="13212" y="15102"/>
                  <a:pt x="13273" y="15102"/>
                </a:cubicBezTo>
                <a:cubicBezTo>
                  <a:pt x="13401" y="15102"/>
                  <a:pt x="13523" y="15003"/>
                  <a:pt x="13523" y="14855"/>
                </a:cubicBezTo>
                <a:cubicBezTo>
                  <a:pt x="13520" y="14720"/>
                  <a:pt x="13410" y="14607"/>
                  <a:pt x="13276" y="14607"/>
                </a:cubicBezTo>
                <a:close/>
                <a:moveTo>
                  <a:pt x="14495" y="14607"/>
                </a:moveTo>
                <a:cubicBezTo>
                  <a:pt x="14275" y="14607"/>
                  <a:pt x="14166" y="14874"/>
                  <a:pt x="14319" y="15030"/>
                </a:cubicBezTo>
                <a:cubicBezTo>
                  <a:pt x="14370" y="15080"/>
                  <a:pt x="14431" y="15102"/>
                  <a:pt x="14492" y="15102"/>
                </a:cubicBezTo>
                <a:cubicBezTo>
                  <a:pt x="14620" y="15102"/>
                  <a:pt x="14742" y="15003"/>
                  <a:pt x="14742" y="14855"/>
                </a:cubicBezTo>
                <a:cubicBezTo>
                  <a:pt x="14742" y="14720"/>
                  <a:pt x="14629" y="14607"/>
                  <a:pt x="14495" y="14607"/>
                </a:cubicBezTo>
                <a:close/>
                <a:moveTo>
                  <a:pt x="15714" y="14607"/>
                </a:moveTo>
                <a:cubicBezTo>
                  <a:pt x="15494" y="14607"/>
                  <a:pt x="15385" y="14874"/>
                  <a:pt x="15541" y="15030"/>
                </a:cubicBezTo>
                <a:cubicBezTo>
                  <a:pt x="15591" y="15080"/>
                  <a:pt x="15652" y="15102"/>
                  <a:pt x="15712" y="15102"/>
                </a:cubicBezTo>
                <a:cubicBezTo>
                  <a:pt x="15839" y="15102"/>
                  <a:pt x="15961" y="15003"/>
                  <a:pt x="15961" y="14855"/>
                </a:cubicBezTo>
                <a:cubicBezTo>
                  <a:pt x="15961" y="14720"/>
                  <a:pt x="15852" y="14607"/>
                  <a:pt x="15714" y="14607"/>
                </a:cubicBezTo>
                <a:close/>
                <a:moveTo>
                  <a:pt x="16933" y="14607"/>
                </a:moveTo>
                <a:cubicBezTo>
                  <a:pt x="16713" y="14607"/>
                  <a:pt x="16604" y="14874"/>
                  <a:pt x="16760" y="15030"/>
                </a:cubicBezTo>
                <a:cubicBezTo>
                  <a:pt x="16810" y="15080"/>
                  <a:pt x="16871" y="15102"/>
                  <a:pt x="16931" y="15102"/>
                </a:cubicBezTo>
                <a:cubicBezTo>
                  <a:pt x="17058" y="15102"/>
                  <a:pt x="17180" y="15003"/>
                  <a:pt x="17180" y="14855"/>
                </a:cubicBezTo>
                <a:cubicBezTo>
                  <a:pt x="17180" y="14720"/>
                  <a:pt x="17071" y="14607"/>
                  <a:pt x="16933" y="14607"/>
                </a:cubicBezTo>
                <a:close/>
                <a:moveTo>
                  <a:pt x="18152" y="14607"/>
                </a:moveTo>
                <a:cubicBezTo>
                  <a:pt x="17932" y="14607"/>
                  <a:pt x="17823" y="14874"/>
                  <a:pt x="17979" y="15030"/>
                </a:cubicBezTo>
                <a:cubicBezTo>
                  <a:pt x="18029" y="15080"/>
                  <a:pt x="18090" y="15102"/>
                  <a:pt x="18150" y="15102"/>
                </a:cubicBezTo>
                <a:cubicBezTo>
                  <a:pt x="18277" y="15102"/>
                  <a:pt x="18399" y="15003"/>
                  <a:pt x="18399" y="14855"/>
                </a:cubicBezTo>
                <a:cubicBezTo>
                  <a:pt x="18399" y="14720"/>
                  <a:pt x="18290" y="14607"/>
                  <a:pt x="18152" y="14607"/>
                </a:cubicBezTo>
                <a:close/>
                <a:moveTo>
                  <a:pt x="19374" y="14607"/>
                </a:moveTo>
                <a:cubicBezTo>
                  <a:pt x="19151" y="14607"/>
                  <a:pt x="19042" y="14874"/>
                  <a:pt x="19198" y="15030"/>
                </a:cubicBezTo>
                <a:cubicBezTo>
                  <a:pt x="19249" y="15080"/>
                  <a:pt x="19310" y="15102"/>
                  <a:pt x="19371" y="15102"/>
                </a:cubicBezTo>
                <a:cubicBezTo>
                  <a:pt x="19497" y="15102"/>
                  <a:pt x="19618" y="15003"/>
                  <a:pt x="19618" y="14855"/>
                </a:cubicBezTo>
                <a:cubicBezTo>
                  <a:pt x="19618" y="14720"/>
                  <a:pt x="19509" y="14607"/>
                  <a:pt x="19374" y="14607"/>
                </a:cubicBezTo>
                <a:close/>
                <a:moveTo>
                  <a:pt x="20593" y="14607"/>
                </a:moveTo>
                <a:cubicBezTo>
                  <a:pt x="20374" y="14607"/>
                  <a:pt x="20261" y="14874"/>
                  <a:pt x="20418" y="15030"/>
                </a:cubicBezTo>
                <a:cubicBezTo>
                  <a:pt x="20468" y="15080"/>
                  <a:pt x="20529" y="15102"/>
                  <a:pt x="20590" y="15102"/>
                </a:cubicBezTo>
                <a:cubicBezTo>
                  <a:pt x="20716" y="15102"/>
                  <a:pt x="20837" y="15003"/>
                  <a:pt x="20837" y="14855"/>
                </a:cubicBezTo>
                <a:cubicBezTo>
                  <a:pt x="20837" y="14720"/>
                  <a:pt x="20728" y="14607"/>
                  <a:pt x="20593" y="14607"/>
                </a:cubicBezTo>
                <a:close/>
                <a:moveTo>
                  <a:pt x="21812" y="14607"/>
                </a:moveTo>
                <a:cubicBezTo>
                  <a:pt x="21593" y="14607"/>
                  <a:pt x="21480" y="14874"/>
                  <a:pt x="21637" y="15030"/>
                </a:cubicBezTo>
                <a:cubicBezTo>
                  <a:pt x="21687" y="15080"/>
                  <a:pt x="21749" y="15102"/>
                  <a:pt x="21809" y="15102"/>
                </a:cubicBezTo>
                <a:cubicBezTo>
                  <a:pt x="21937" y="15102"/>
                  <a:pt x="22060" y="15003"/>
                  <a:pt x="22060" y="14855"/>
                </a:cubicBezTo>
                <a:cubicBezTo>
                  <a:pt x="22056" y="14720"/>
                  <a:pt x="21947" y="14607"/>
                  <a:pt x="21812" y="14607"/>
                </a:cubicBezTo>
                <a:close/>
                <a:moveTo>
                  <a:pt x="23031" y="14607"/>
                </a:moveTo>
                <a:cubicBezTo>
                  <a:pt x="22812" y="14607"/>
                  <a:pt x="22702" y="14874"/>
                  <a:pt x="22856" y="15030"/>
                </a:cubicBezTo>
                <a:cubicBezTo>
                  <a:pt x="22906" y="15080"/>
                  <a:pt x="22968" y="15102"/>
                  <a:pt x="23028" y="15102"/>
                </a:cubicBezTo>
                <a:cubicBezTo>
                  <a:pt x="23156" y="15102"/>
                  <a:pt x="23279" y="15003"/>
                  <a:pt x="23279" y="14855"/>
                </a:cubicBezTo>
                <a:cubicBezTo>
                  <a:pt x="23279" y="14720"/>
                  <a:pt x="23166" y="14607"/>
                  <a:pt x="23031" y="14607"/>
                </a:cubicBezTo>
                <a:close/>
                <a:moveTo>
                  <a:pt x="24250" y="14607"/>
                </a:moveTo>
                <a:cubicBezTo>
                  <a:pt x="24031" y="14607"/>
                  <a:pt x="23921" y="14874"/>
                  <a:pt x="24075" y="15030"/>
                </a:cubicBezTo>
                <a:cubicBezTo>
                  <a:pt x="24125" y="15080"/>
                  <a:pt x="24187" y="15102"/>
                  <a:pt x="24248" y="15102"/>
                </a:cubicBezTo>
                <a:cubicBezTo>
                  <a:pt x="24375" y="15102"/>
                  <a:pt x="24498" y="15003"/>
                  <a:pt x="24498" y="14855"/>
                </a:cubicBezTo>
                <a:cubicBezTo>
                  <a:pt x="24498" y="14720"/>
                  <a:pt x="24388" y="14607"/>
                  <a:pt x="24250" y="14607"/>
                </a:cubicBezTo>
                <a:close/>
                <a:moveTo>
                  <a:pt x="25469" y="14607"/>
                </a:moveTo>
                <a:cubicBezTo>
                  <a:pt x="25250" y="14607"/>
                  <a:pt x="25140" y="14874"/>
                  <a:pt x="25297" y="15030"/>
                </a:cubicBezTo>
                <a:cubicBezTo>
                  <a:pt x="25346" y="15080"/>
                  <a:pt x="25407" y="15102"/>
                  <a:pt x="25468" y="15102"/>
                </a:cubicBezTo>
                <a:cubicBezTo>
                  <a:pt x="25594" y="15102"/>
                  <a:pt x="25717" y="15003"/>
                  <a:pt x="25717" y="14855"/>
                </a:cubicBezTo>
                <a:cubicBezTo>
                  <a:pt x="25717" y="14720"/>
                  <a:pt x="25607" y="14607"/>
                  <a:pt x="25469" y="14607"/>
                </a:cubicBezTo>
                <a:close/>
                <a:moveTo>
                  <a:pt x="26688" y="14607"/>
                </a:moveTo>
                <a:cubicBezTo>
                  <a:pt x="26469" y="14607"/>
                  <a:pt x="26359" y="14874"/>
                  <a:pt x="26516" y="15030"/>
                </a:cubicBezTo>
                <a:cubicBezTo>
                  <a:pt x="26565" y="15080"/>
                  <a:pt x="26626" y="15102"/>
                  <a:pt x="26687" y="15102"/>
                </a:cubicBezTo>
                <a:cubicBezTo>
                  <a:pt x="26813" y="15102"/>
                  <a:pt x="26936" y="15003"/>
                  <a:pt x="26936" y="14855"/>
                </a:cubicBezTo>
                <a:cubicBezTo>
                  <a:pt x="26936" y="14720"/>
                  <a:pt x="26826" y="14607"/>
                  <a:pt x="26688" y="14607"/>
                </a:cubicBezTo>
                <a:close/>
                <a:moveTo>
                  <a:pt x="27910" y="14607"/>
                </a:moveTo>
                <a:cubicBezTo>
                  <a:pt x="27688" y="14607"/>
                  <a:pt x="27578" y="14874"/>
                  <a:pt x="27735" y="15030"/>
                </a:cubicBezTo>
                <a:cubicBezTo>
                  <a:pt x="27785" y="15080"/>
                  <a:pt x="27847" y="15102"/>
                  <a:pt x="27907" y="15102"/>
                </a:cubicBezTo>
                <a:cubicBezTo>
                  <a:pt x="28034" y="15102"/>
                  <a:pt x="28155" y="15003"/>
                  <a:pt x="28155" y="14855"/>
                </a:cubicBezTo>
                <a:cubicBezTo>
                  <a:pt x="28155" y="14720"/>
                  <a:pt x="28045" y="14607"/>
                  <a:pt x="27910" y="14607"/>
                </a:cubicBezTo>
                <a:close/>
                <a:moveTo>
                  <a:pt x="29130" y="14607"/>
                </a:moveTo>
                <a:cubicBezTo>
                  <a:pt x="28907" y="14607"/>
                  <a:pt x="28797" y="14874"/>
                  <a:pt x="28954" y="15030"/>
                </a:cubicBezTo>
                <a:cubicBezTo>
                  <a:pt x="29004" y="15080"/>
                  <a:pt x="29066" y="15102"/>
                  <a:pt x="29126" y="15102"/>
                </a:cubicBezTo>
                <a:cubicBezTo>
                  <a:pt x="29253" y="15102"/>
                  <a:pt x="29374" y="15003"/>
                  <a:pt x="29374" y="14855"/>
                </a:cubicBezTo>
                <a:cubicBezTo>
                  <a:pt x="29374" y="14720"/>
                  <a:pt x="29264" y="14607"/>
                  <a:pt x="29130" y="14607"/>
                </a:cubicBezTo>
                <a:close/>
                <a:moveTo>
                  <a:pt x="30349" y="14607"/>
                </a:moveTo>
                <a:cubicBezTo>
                  <a:pt x="30129" y="14607"/>
                  <a:pt x="30016" y="14874"/>
                  <a:pt x="30173" y="15030"/>
                </a:cubicBezTo>
                <a:cubicBezTo>
                  <a:pt x="30223" y="15080"/>
                  <a:pt x="30285" y="15102"/>
                  <a:pt x="30346" y="15102"/>
                </a:cubicBezTo>
                <a:cubicBezTo>
                  <a:pt x="30474" y="15102"/>
                  <a:pt x="30596" y="15003"/>
                  <a:pt x="30596" y="14855"/>
                </a:cubicBezTo>
                <a:cubicBezTo>
                  <a:pt x="30593" y="14720"/>
                  <a:pt x="30483" y="14607"/>
                  <a:pt x="30349" y="14607"/>
                </a:cubicBezTo>
                <a:close/>
                <a:moveTo>
                  <a:pt x="31568" y="14607"/>
                </a:moveTo>
                <a:cubicBezTo>
                  <a:pt x="31348" y="14607"/>
                  <a:pt x="31239" y="14874"/>
                  <a:pt x="31392" y="15030"/>
                </a:cubicBezTo>
                <a:cubicBezTo>
                  <a:pt x="31443" y="15080"/>
                  <a:pt x="31504" y="15102"/>
                  <a:pt x="31565" y="15102"/>
                </a:cubicBezTo>
                <a:cubicBezTo>
                  <a:pt x="31693" y="15102"/>
                  <a:pt x="31815" y="15003"/>
                  <a:pt x="31815" y="14855"/>
                </a:cubicBezTo>
                <a:cubicBezTo>
                  <a:pt x="31815" y="14720"/>
                  <a:pt x="31702" y="14607"/>
                  <a:pt x="31568" y="14607"/>
                </a:cubicBezTo>
                <a:close/>
                <a:moveTo>
                  <a:pt x="32787" y="14607"/>
                </a:moveTo>
                <a:cubicBezTo>
                  <a:pt x="32567" y="14607"/>
                  <a:pt x="32458" y="14874"/>
                  <a:pt x="32611" y="15030"/>
                </a:cubicBezTo>
                <a:cubicBezTo>
                  <a:pt x="32662" y="15080"/>
                  <a:pt x="32723" y="15102"/>
                  <a:pt x="32784" y="15102"/>
                </a:cubicBezTo>
                <a:cubicBezTo>
                  <a:pt x="32912" y="15102"/>
                  <a:pt x="33034" y="15003"/>
                  <a:pt x="33034" y="14855"/>
                </a:cubicBezTo>
                <a:cubicBezTo>
                  <a:pt x="33034" y="14720"/>
                  <a:pt x="32925" y="14607"/>
                  <a:pt x="32787" y="14607"/>
                </a:cubicBezTo>
                <a:close/>
                <a:moveTo>
                  <a:pt x="34006" y="14607"/>
                </a:moveTo>
                <a:cubicBezTo>
                  <a:pt x="33786" y="14607"/>
                  <a:pt x="33677" y="14874"/>
                  <a:pt x="33833" y="15030"/>
                </a:cubicBezTo>
                <a:cubicBezTo>
                  <a:pt x="33883" y="15080"/>
                  <a:pt x="33944" y="15102"/>
                  <a:pt x="34004" y="15102"/>
                </a:cubicBezTo>
                <a:cubicBezTo>
                  <a:pt x="34131" y="15102"/>
                  <a:pt x="34253" y="15003"/>
                  <a:pt x="34253" y="14855"/>
                </a:cubicBezTo>
                <a:cubicBezTo>
                  <a:pt x="34253" y="14720"/>
                  <a:pt x="34144" y="14607"/>
                  <a:pt x="34006" y="14607"/>
                </a:cubicBezTo>
                <a:close/>
                <a:moveTo>
                  <a:pt x="35225" y="14607"/>
                </a:moveTo>
                <a:cubicBezTo>
                  <a:pt x="35005" y="14607"/>
                  <a:pt x="34896" y="14874"/>
                  <a:pt x="35052" y="15030"/>
                </a:cubicBezTo>
                <a:cubicBezTo>
                  <a:pt x="35102" y="15080"/>
                  <a:pt x="35163" y="15102"/>
                  <a:pt x="35223" y="15102"/>
                </a:cubicBezTo>
                <a:cubicBezTo>
                  <a:pt x="35350" y="15102"/>
                  <a:pt x="35472" y="15003"/>
                  <a:pt x="35472" y="14855"/>
                </a:cubicBezTo>
                <a:cubicBezTo>
                  <a:pt x="35472" y="14720"/>
                  <a:pt x="35363" y="14607"/>
                  <a:pt x="35225" y="14607"/>
                </a:cubicBezTo>
                <a:close/>
                <a:moveTo>
                  <a:pt x="36447" y="14607"/>
                </a:moveTo>
                <a:cubicBezTo>
                  <a:pt x="36224" y="14607"/>
                  <a:pt x="36115" y="14874"/>
                  <a:pt x="36271" y="15030"/>
                </a:cubicBezTo>
                <a:cubicBezTo>
                  <a:pt x="36321" y="15080"/>
                  <a:pt x="36382" y="15102"/>
                  <a:pt x="36442" y="15102"/>
                </a:cubicBezTo>
                <a:cubicBezTo>
                  <a:pt x="36569" y="15102"/>
                  <a:pt x="36691" y="15003"/>
                  <a:pt x="36691" y="14855"/>
                </a:cubicBezTo>
                <a:cubicBezTo>
                  <a:pt x="36691" y="14720"/>
                  <a:pt x="36582" y="14607"/>
                  <a:pt x="36447" y="14607"/>
                </a:cubicBezTo>
                <a:close/>
                <a:moveTo>
                  <a:pt x="37666" y="14607"/>
                </a:moveTo>
                <a:cubicBezTo>
                  <a:pt x="37447" y="14607"/>
                  <a:pt x="37337" y="14874"/>
                  <a:pt x="37490" y="15030"/>
                </a:cubicBezTo>
                <a:cubicBezTo>
                  <a:pt x="37541" y="15080"/>
                  <a:pt x="37602" y="15102"/>
                  <a:pt x="37663" y="15102"/>
                </a:cubicBezTo>
                <a:cubicBezTo>
                  <a:pt x="37789" y="15102"/>
                  <a:pt x="37910" y="15003"/>
                  <a:pt x="37910" y="14855"/>
                </a:cubicBezTo>
                <a:cubicBezTo>
                  <a:pt x="37910" y="14720"/>
                  <a:pt x="37801" y="14607"/>
                  <a:pt x="37666" y="14607"/>
                </a:cubicBezTo>
                <a:close/>
                <a:moveTo>
                  <a:pt x="38885" y="14607"/>
                </a:moveTo>
                <a:cubicBezTo>
                  <a:pt x="38666" y="14607"/>
                  <a:pt x="38556" y="14874"/>
                  <a:pt x="38710" y="15030"/>
                </a:cubicBezTo>
                <a:cubicBezTo>
                  <a:pt x="38760" y="15080"/>
                  <a:pt x="38822" y="15102"/>
                  <a:pt x="38882" y="15102"/>
                </a:cubicBezTo>
                <a:cubicBezTo>
                  <a:pt x="39010" y="15102"/>
                  <a:pt x="39133" y="15003"/>
                  <a:pt x="39133" y="14855"/>
                </a:cubicBezTo>
                <a:cubicBezTo>
                  <a:pt x="39129" y="14720"/>
                  <a:pt x="39020" y="14607"/>
                  <a:pt x="38885" y="14607"/>
                </a:cubicBezTo>
                <a:close/>
                <a:moveTo>
                  <a:pt x="40104" y="14607"/>
                </a:moveTo>
                <a:cubicBezTo>
                  <a:pt x="39885" y="14607"/>
                  <a:pt x="39775" y="14874"/>
                  <a:pt x="39929" y="15030"/>
                </a:cubicBezTo>
                <a:cubicBezTo>
                  <a:pt x="39979" y="15080"/>
                  <a:pt x="40041" y="15102"/>
                  <a:pt x="40101" y="15102"/>
                </a:cubicBezTo>
                <a:cubicBezTo>
                  <a:pt x="40229" y="15102"/>
                  <a:pt x="40352" y="15003"/>
                  <a:pt x="40352" y="14855"/>
                </a:cubicBezTo>
                <a:cubicBezTo>
                  <a:pt x="40352" y="14720"/>
                  <a:pt x="40239" y="14607"/>
                  <a:pt x="40104" y="14607"/>
                </a:cubicBezTo>
                <a:close/>
                <a:moveTo>
                  <a:pt x="41323" y="14607"/>
                </a:moveTo>
                <a:cubicBezTo>
                  <a:pt x="41104" y="14607"/>
                  <a:pt x="40994" y="14874"/>
                  <a:pt x="41148" y="15030"/>
                </a:cubicBezTo>
                <a:cubicBezTo>
                  <a:pt x="41198" y="15080"/>
                  <a:pt x="41260" y="15102"/>
                  <a:pt x="41321" y="15102"/>
                </a:cubicBezTo>
                <a:cubicBezTo>
                  <a:pt x="41448" y="15102"/>
                  <a:pt x="41571" y="15003"/>
                  <a:pt x="41571" y="14855"/>
                </a:cubicBezTo>
                <a:cubicBezTo>
                  <a:pt x="41571" y="14720"/>
                  <a:pt x="41461" y="14607"/>
                  <a:pt x="41323" y="14607"/>
                </a:cubicBezTo>
                <a:close/>
                <a:moveTo>
                  <a:pt x="42542" y="14607"/>
                </a:moveTo>
                <a:cubicBezTo>
                  <a:pt x="42323" y="14607"/>
                  <a:pt x="42213" y="14874"/>
                  <a:pt x="42370" y="15030"/>
                </a:cubicBezTo>
                <a:cubicBezTo>
                  <a:pt x="42419" y="15080"/>
                  <a:pt x="42480" y="15102"/>
                  <a:pt x="42541" y="15102"/>
                </a:cubicBezTo>
                <a:cubicBezTo>
                  <a:pt x="42667" y="15102"/>
                  <a:pt x="42790" y="15003"/>
                  <a:pt x="42790" y="14855"/>
                </a:cubicBezTo>
                <a:cubicBezTo>
                  <a:pt x="42790" y="14720"/>
                  <a:pt x="42680" y="14607"/>
                  <a:pt x="42542" y="14607"/>
                </a:cubicBezTo>
                <a:close/>
                <a:moveTo>
                  <a:pt x="43761" y="14607"/>
                </a:moveTo>
                <a:cubicBezTo>
                  <a:pt x="43542" y="14607"/>
                  <a:pt x="43432" y="14874"/>
                  <a:pt x="43589" y="15030"/>
                </a:cubicBezTo>
                <a:cubicBezTo>
                  <a:pt x="43638" y="15080"/>
                  <a:pt x="43699" y="15102"/>
                  <a:pt x="43760" y="15102"/>
                </a:cubicBezTo>
                <a:cubicBezTo>
                  <a:pt x="43886" y="15102"/>
                  <a:pt x="44009" y="15003"/>
                  <a:pt x="44009" y="14855"/>
                </a:cubicBezTo>
                <a:cubicBezTo>
                  <a:pt x="44009" y="14720"/>
                  <a:pt x="43899" y="14607"/>
                  <a:pt x="43761" y="14607"/>
                </a:cubicBezTo>
                <a:close/>
                <a:moveTo>
                  <a:pt x="51" y="15920"/>
                </a:moveTo>
                <a:cubicBezTo>
                  <a:pt x="60" y="16011"/>
                  <a:pt x="67" y="16102"/>
                  <a:pt x="76" y="16193"/>
                </a:cubicBezTo>
                <a:cubicBezTo>
                  <a:pt x="126" y="16105"/>
                  <a:pt x="117" y="15999"/>
                  <a:pt x="51" y="15920"/>
                </a:cubicBezTo>
                <a:close/>
                <a:moveTo>
                  <a:pt x="25469" y="15826"/>
                </a:moveTo>
                <a:cubicBezTo>
                  <a:pt x="25250" y="15826"/>
                  <a:pt x="25140" y="16093"/>
                  <a:pt x="25297" y="16249"/>
                </a:cubicBezTo>
                <a:cubicBezTo>
                  <a:pt x="25346" y="16299"/>
                  <a:pt x="25407" y="16321"/>
                  <a:pt x="25468" y="16321"/>
                </a:cubicBezTo>
                <a:cubicBezTo>
                  <a:pt x="25594" y="16321"/>
                  <a:pt x="25717" y="16223"/>
                  <a:pt x="25717" y="16074"/>
                </a:cubicBezTo>
                <a:cubicBezTo>
                  <a:pt x="25717" y="15939"/>
                  <a:pt x="25607" y="15829"/>
                  <a:pt x="25469" y="15829"/>
                </a:cubicBezTo>
                <a:lnTo>
                  <a:pt x="25469" y="15826"/>
                </a:lnTo>
                <a:close/>
                <a:moveTo>
                  <a:pt x="26688" y="15826"/>
                </a:moveTo>
                <a:cubicBezTo>
                  <a:pt x="26469" y="15826"/>
                  <a:pt x="26359" y="16093"/>
                  <a:pt x="26516" y="16249"/>
                </a:cubicBezTo>
                <a:cubicBezTo>
                  <a:pt x="26565" y="16299"/>
                  <a:pt x="26626" y="16321"/>
                  <a:pt x="26687" y="16321"/>
                </a:cubicBezTo>
                <a:cubicBezTo>
                  <a:pt x="26813" y="16321"/>
                  <a:pt x="26936" y="16223"/>
                  <a:pt x="26936" y="16074"/>
                </a:cubicBezTo>
                <a:cubicBezTo>
                  <a:pt x="26936" y="15939"/>
                  <a:pt x="26826" y="15829"/>
                  <a:pt x="26688" y="15829"/>
                </a:cubicBezTo>
                <a:lnTo>
                  <a:pt x="26688" y="15826"/>
                </a:lnTo>
                <a:close/>
                <a:moveTo>
                  <a:pt x="27910" y="15826"/>
                </a:moveTo>
                <a:cubicBezTo>
                  <a:pt x="27688" y="15826"/>
                  <a:pt x="27578" y="16093"/>
                  <a:pt x="27735" y="16249"/>
                </a:cubicBezTo>
                <a:cubicBezTo>
                  <a:pt x="27784" y="16299"/>
                  <a:pt x="27846" y="16321"/>
                  <a:pt x="27906" y="16321"/>
                </a:cubicBezTo>
                <a:cubicBezTo>
                  <a:pt x="28032" y="16321"/>
                  <a:pt x="28155" y="16223"/>
                  <a:pt x="28155" y="16074"/>
                </a:cubicBezTo>
                <a:cubicBezTo>
                  <a:pt x="28155" y="15939"/>
                  <a:pt x="28045" y="15829"/>
                  <a:pt x="27910" y="15829"/>
                </a:cubicBezTo>
                <a:lnTo>
                  <a:pt x="27910" y="15826"/>
                </a:lnTo>
                <a:close/>
                <a:moveTo>
                  <a:pt x="29130" y="15826"/>
                </a:moveTo>
                <a:cubicBezTo>
                  <a:pt x="28907" y="15826"/>
                  <a:pt x="28797" y="16093"/>
                  <a:pt x="28954" y="16249"/>
                </a:cubicBezTo>
                <a:cubicBezTo>
                  <a:pt x="29004" y="16299"/>
                  <a:pt x="29066" y="16321"/>
                  <a:pt x="29126" y="16321"/>
                </a:cubicBezTo>
                <a:cubicBezTo>
                  <a:pt x="29253" y="16321"/>
                  <a:pt x="29374" y="16223"/>
                  <a:pt x="29374" y="16074"/>
                </a:cubicBezTo>
                <a:cubicBezTo>
                  <a:pt x="29374" y="15939"/>
                  <a:pt x="29264" y="15829"/>
                  <a:pt x="29130" y="15829"/>
                </a:cubicBezTo>
                <a:lnTo>
                  <a:pt x="29130" y="15826"/>
                </a:lnTo>
                <a:close/>
                <a:moveTo>
                  <a:pt x="30349" y="15826"/>
                </a:moveTo>
                <a:cubicBezTo>
                  <a:pt x="30129" y="15826"/>
                  <a:pt x="30016" y="16093"/>
                  <a:pt x="30173" y="16249"/>
                </a:cubicBezTo>
                <a:cubicBezTo>
                  <a:pt x="30223" y="16299"/>
                  <a:pt x="30285" y="16321"/>
                  <a:pt x="30346" y="16321"/>
                </a:cubicBezTo>
                <a:cubicBezTo>
                  <a:pt x="30474" y="16321"/>
                  <a:pt x="30596" y="16223"/>
                  <a:pt x="30596" y="16074"/>
                </a:cubicBezTo>
                <a:cubicBezTo>
                  <a:pt x="30593" y="15939"/>
                  <a:pt x="30483" y="15829"/>
                  <a:pt x="30349" y="15829"/>
                </a:cubicBezTo>
                <a:lnTo>
                  <a:pt x="30349" y="15826"/>
                </a:lnTo>
                <a:close/>
                <a:moveTo>
                  <a:pt x="31568" y="15826"/>
                </a:moveTo>
                <a:cubicBezTo>
                  <a:pt x="31348" y="15826"/>
                  <a:pt x="31239" y="16093"/>
                  <a:pt x="31392" y="16249"/>
                </a:cubicBezTo>
                <a:cubicBezTo>
                  <a:pt x="31443" y="16299"/>
                  <a:pt x="31504" y="16321"/>
                  <a:pt x="31565" y="16321"/>
                </a:cubicBezTo>
                <a:cubicBezTo>
                  <a:pt x="31693" y="16321"/>
                  <a:pt x="31815" y="16223"/>
                  <a:pt x="31815" y="16074"/>
                </a:cubicBezTo>
                <a:cubicBezTo>
                  <a:pt x="31815" y="15939"/>
                  <a:pt x="31702" y="15829"/>
                  <a:pt x="31568" y="15829"/>
                </a:cubicBezTo>
                <a:lnTo>
                  <a:pt x="31568" y="15826"/>
                </a:lnTo>
                <a:close/>
                <a:moveTo>
                  <a:pt x="32787" y="15826"/>
                </a:moveTo>
                <a:cubicBezTo>
                  <a:pt x="32567" y="15826"/>
                  <a:pt x="32458" y="16093"/>
                  <a:pt x="32611" y="16249"/>
                </a:cubicBezTo>
                <a:cubicBezTo>
                  <a:pt x="32662" y="16299"/>
                  <a:pt x="32723" y="16321"/>
                  <a:pt x="32784" y="16321"/>
                </a:cubicBezTo>
                <a:cubicBezTo>
                  <a:pt x="32912" y="16321"/>
                  <a:pt x="33034" y="16223"/>
                  <a:pt x="33034" y="16074"/>
                </a:cubicBezTo>
                <a:cubicBezTo>
                  <a:pt x="33034" y="15939"/>
                  <a:pt x="32925" y="15829"/>
                  <a:pt x="32787" y="15829"/>
                </a:cubicBezTo>
                <a:lnTo>
                  <a:pt x="32787" y="15826"/>
                </a:lnTo>
                <a:close/>
                <a:moveTo>
                  <a:pt x="34006" y="15826"/>
                </a:moveTo>
                <a:cubicBezTo>
                  <a:pt x="33786" y="15826"/>
                  <a:pt x="33677" y="16093"/>
                  <a:pt x="33833" y="16249"/>
                </a:cubicBezTo>
                <a:cubicBezTo>
                  <a:pt x="33883" y="16299"/>
                  <a:pt x="33944" y="16321"/>
                  <a:pt x="34004" y="16321"/>
                </a:cubicBezTo>
                <a:cubicBezTo>
                  <a:pt x="34131" y="16321"/>
                  <a:pt x="34253" y="16223"/>
                  <a:pt x="34253" y="16074"/>
                </a:cubicBezTo>
                <a:cubicBezTo>
                  <a:pt x="34253" y="15939"/>
                  <a:pt x="34144" y="15829"/>
                  <a:pt x="34006" y="15829"/>
                </a:cubicBezTo>
                <a:lnTo>
                  <a:pt x="34006" y="15826"/>
                </a:lnTo>
                <a:close/>
                <a:moveTo>
                  <a:pt x="35225" y="15826"/>
                </a:moveTo>
                <a:cubicBezTo>
                  <a:pt x="35005" y="15826"/>
                  <a:pt x="34896" y="16093"/>
                  <a:pt x="35052" y="16249"/>
                </a:cubicBezTo>
                <a:cubicBezTo>
                  <a:pt x="35102" y="16299"/>
                  <a:pt x="35163" y="16321"/>
                  <a:pt x="35223" y="16321"/>
                </a:cubicBezTo>
                <a:cubicBezTo>
                  <a:pt x="35350" y="16321"/>
                  <a:pt x="35472" y="16223"/>
                  <a:pt x="35472" y="16074"/>
                </a:cubicBezTo>
                <a:cubicBezTo>
                  <a:pt x="35472" y="15939"/>
                  <a:pt x="35363" y="15829"/>
                  <a:pt x="35225" y="15829"/>
                </a:cubicBezTo>
                <a:lnTo>
                  <a:pt x="35225" y="15826"/>
                </a:lnTo>
                <a:close/>
                <a:moveTo>
                  <a:pt x="36447" y="15826"/>
                </a:moveTo>
                <a:cubicBezTo>
                  <a:pt x="36224" y="15826"/>
                  <a:pt x="36115" y="16093"/>
                  <a:pt x="36271" y="16249"/>
                </a:cubicBezTo>
                <a:cubicBezTo>
                  <a:pt x="36321" y="16299"/>
                  <a:pt x="36382" y="16321"/>
                  <a:pt x="36442" y="16321"/>
                </a:cubicBezTo>
                <a:cubicBezTo>
                  <a:pt x="36569" y="16321"/>
                  <a:pt x="36691" y="16223"/>
                  <a:pt x="36691" y="16074"/>
                </a:cubicBezTo>
                <a:cubicBezTo>
                  <a:pt x="36691" y="15939"/>
                  <a:pt x="36582" y="15829"/>
                  <a:pt x="36447" y="15829"/>
                </a:cubicBezTo>
                <a:lnTo>
                  <a:pt x="36447" y="15826"/>
                </a:lnTo>
                <a:close/>
                <a:moveTo>
                  <a:pt x="37666" y="15826"/>
                </a:moveTo>
                <a:cubicBezTo>
                  <a:pt x="37443" y="15826"/>
                  <a:pt x="37334" y="16093"/>
                  <a:pt x="37490" y="16249"/>
                </a:cubicBezTo>
                <a:cubicBezTo>
                  <a:pt x="37541" y="16299"/>
                  <a:pt x="37602" y="16321"/>
                  <a:pt x="37663" y="16321"/>
                </a:cubicBezTo>
                <a:cubicBezTo>
                  <a:pt x="37789" y="16321"/>
                  <a:pt x="37910" y="16223"/>
                  <a:pt x="37910" y="16074"/>
                </a:cubicBezTo>
                <a:cubicBezTo>
                  <a:pt x="37910" y="15939"/>
                  <a:pt x="37801" y="15829"/>
                  <a:pt x="37666" y="15829"/>
                </a:cubicBezTo>
                <a:lnTo>
                  <a:pt x="37666" y="15826"/>
                </a:lnTo>
                <a:close/>
                <a:moveTo>
                  <a:pt x="38885" y="15826"/>
                </a:moveTo>
                <a:cubicBezTo>
                  <a:pt x="38666" y="15826"/>
                  <a:pt x="38556" y="16093"/>
                  <a:pt x="38710" y="16249"/>
                </a:cubicBezTo>
                <a:cubicBezTo>
                  <a:pt x="38760" y="16299"/>
                  <a:pt x="38822" y="16321"/>
                  <a:pt x="38882" y="16321"/>
                </a:cubicBezTo>
                <a:cubicBezTo>
                  <a:pt x="39010" y="16321"/>
                  <a:pt x="39133" y="16223"/>
                  <a:pt x="39133" y="16074"/>
                </a:cubicBezTo>
                <a:cubicBezTo>
                  <a:pt x="39133" y="15939"/>
                  <a:pt x="39020" y="15829"/>
                  <a:pt x="38885" y="15829"/>
                </a:cubicBezTo>
                <a:lnTo>
                  <a:pt x="38885" y="15826"/>
                </a:lnTo>
                <a:close/>
                <a:moveTo>
                  <a:pt x="40104" y="15826"/>
                </a:moveTo>
                <a:cubicBezTo>
                  <a:pt x="39885" y="15826"/>
                  <a:pt x="39775" y="16093"/>
                  <a:pt x="39929" y="16249"/>
                </a:cubicBezTo>
                <a:cubicBezTo>
                  <a:pt x="39979" y="16299"/>
                  <a:pt x="40041" y="16321"/>
                  <a:pt x="40101" y="16321"/>
                </a:cubicBezTo>
                <a:cubicBezTo>
                  <a:pt x="40229" y="16321"/>
                  <a:pt x="40352" y="16223"/>
                  <a:pt x="40352" y="16074"/>
                </a:cubicBezTo>
                <a:cubicBezTo>
                  <a:pt x="40352" y="15939"/>
                  <a:pt x="40239" y="15829"/>
                  <a:pt x="40104" y="15829"/>
                </a:cubicBezTo>
                <a:lnTo>
                  <a:pt x="40104" y="15826"/>
                </a:lnTo>
                <a:close/>
                <a:moveTo>
                  <a:pt x="41323" y="15826"/>
                </a:moveTo>
                <a:cubicBezTo>
                  <a:pt x="41104" y="15826"/>
                  <a:pt x="40994" y="16093"/>
                  <a:pt x="41148" y="16249"/>
                </a:cubicBezTo>
                <a:cubicBezTo>
                  <a:pt x="41198" y="16299"/>
                  <a:pt x="41260" y="16321"/>
                  <a:pt x="41321" y="16321"/>
                </a:cubicBezTo>
                <a:cubicBezTo>
                  <a:pt x="41448" y="16321"/>
                  <a:pt x="41571" y="16223"/>
                  <a:pt x="41571" y="16074"/>
                </a:cubicBezTo>
                <a:cubicBezTo>
                  <a:pt x="41571" y="15939"/>
                  <a:pt x="41461" y="15829"/>
                  <a:pt x="41323" y="15829"/>
                </a:cubicBezTo>
                <a:lnTo>
                  <a:pt x="41323" y="15826"/>
                </a:lnTo>
                <a:close/>
                <a:moveTo>
                  <a:pt x="42542" y="15826"/>
                </a:moveTo>
                <a:cubicBezTo>
                  <a:pt x="42323" y="15826"/>
                  <a:pt x="42213" y="16093"/>
                  <a:pt x="42370" y="16249"/>
                </a:cubicBezTo>
                <a:cubicBezTo>
                  <a:pt x="42419" y="16299"/>
                  <a:pt x="42480" y="16321"/>
                  <a:pt x="42541" y="16321"/>
                </a:cubicBezTo>
                <a:cubicBezTo>
                  <a:pt x="42667" y="16321"/>
                  <a:pt x="42790" y="16223"/>
                  <a:pt x="42790" y="16074"/>
                </a:cubicBezTo>
                <a:cubicBezTo>
                  <a:pt x="42790" y="15939"/>
                  <a:pt x="42680" y="15829"/>
                  <a:pt x="42542" y="15829"/>
                </a:cubicBezTo>
                <a:lnTo>
                  <a:pt x="42542" y="15826"/>
                </a:lnTo>
                <a:close/>
                <a:moveTo>
                  <a:pt x="43761" y="15826"/>
                </a:moveTo>
                <a:cubicBezTo>
                  <a:pt x="43542" y="15826"/>
                  <a:pt x="43432" y="16093"/>
                  <a:pt x="43589" y="16249"/>
                </a:cubicBezTo>
                <a:cubicBezTo>
                  <a:pt x="43638" y="16299"/>
                  <a:pt x="43699" y="16321"/>
                  <a:pt x="43760" y="16321"/>
                </a:cubicBezTo>
                <a:cubicBezTo>
                  <a:pt x="43886" y="16321"/>
                  <a:pt x="44009" y="16223"/>
                  <a:pt x="44009" y="16074"/>
                </a:cubicBezTo>
                <a:cubicBezTo>
                  <a:pt x="44009" y="15939"/>
                  <a:pt x="43899" y="15829"/>
                  <a:pt x="43761" y="15829"/>
                </a:cubicBezTo>
                <a:lnTo>
                  <a:pt x="43761" y="15826"/>
                </a:lnTo>
                <a:close/>
                <a:moveTo>
                  <a:pt x="1079" y="15826"/>
                </a:moveTo>
                <a:cubicBezTo>
                  <a:pt x="859" y="15826"/>
                  <a:pt x="750" y="16093"/>
                  <a:pt x="906" y="16249"/>
                </a:cubicBezTo>
                <a:cubicBezTo>
                  <a:pt x="956" y="16300"/>
                  <a:pt x="1017" y="16322"/>
                  <a:pt x="1077" y="16322"/>
                </a:cubicBezTo>
                <a:cubicBezTo>
                  <a:pt x="1204" y="16322"/>
                  <a:pt x="1326" y="16222"/>
                  <a:pt x="1326" y="16074"/>
                </a:cubicBezTo>
                <a:cubicBezTo>
                  <a:pt x="1326" y="15939"/>
                  <a:pt x="1217" y="15829"/>
                  <a:pt x="1079" y="15829"/>
                </a:cubicBezTo>
                <a:lnTo>
                  <a:pt x="1079" y="15826"/>
                </a:lnTo>
                <a:close/>
                <a:moveTo>
                  <a:pt x="2298" y="15826"/>
                </a:moveTo>
                <a:cubicBezTo>
                  <a:pt x="2078" y="15826"/>
                  <a:pt x="1969" y="16093"/>
                  <a:pt x="2125" y="16249"/>
                </a:cubicBezTo>
                <a:cubicBezTo>
                  <a:pt x="2175" y="16300"/>
                  <a:pt x="2236" y="16322"/>
                  <a:pt x="2296" y="16322"/>
                </a:cubicBezTo>
                <a:cubicBezTo>
                  <a:pt x="2423" y="16322"/>
                  <a:pt x="2545" y="16222"/>
                  <a:pt x="2545" y="16074"/>
                </a:cubicBezTo>
                <a:cubicBezTo>
                  <a:pt x="2545" y="15939"/>
                  <a:pt x="2436" y="15829"/>
                  <a:pt x="2301" y="15829"/>
                </a:cubicBezTo>
                <a:lnTo>
                  <a:pt x="2298" y="15826"/>
                </a:lnTo>
                <a:close/>
                <a:moveTo>
                  <a:pt x="3520" y="15826"/>
                </a:moveTo>
                <a:cubicBezTo>
                  <a:pt x="3298" y="15826"/>
                  <a:pt x="3188" y="16093"/>
                  <a:pt x="3345" y="16249"/>
                </a:cubicBezTo>
                <a:cubicBezTo>
                  <a:pt x="3394" y="16300"/>
                  <a:pt x="3455" y="16322"/>
                  <a:pt x="3515" y="16322"/>
                </a:cubicBezTo>
                <a:cubicBezTo>
                  <a:pt x="3642" y="16322"/>
                  <a:pt x="3764" y="16222"/>
                  <a:pt x="3764" y="16074"/>
                </a:cubicBezTo>
                <a:cubicBezTo>
                  <a:pt x="3764" y="15939"/>
                  <a:pt x="3655" y="15829"/>
                  <a:pt x="3520" y="15829"/>
                </a:cubicBezTo>
                <a:lnTo>
                  <a:pt x="3520" y="15826"/>
                </a:lnTo>
                <a:close/>
                <a:moveTo>
                  <a:pt x="4739" y="15826"/>
                </a:moveTo>
                <a:cubicBezTo>
                  <a:pt x="4520" y="15826"/>
                  <a:pt x="4407" y="16093"/>
                  <a:pt x="4564" y="16249"/>
                </a:cubicBezTo>
                <a:cubicBezTo>
                  <a:pt x="4614" y="16300"/>
                  <a:pt x="4676" y="16322"/>
                  <a:pt x="4737" y="16322"/>
                </a:cubicBezTo>
                <a:cubicBezTo>
                  <a:pt x="4864" y="16322"/>
                  <a:pt x="4987" y="16222"/>
                  <a:pt x="4987" y="16074"/>
                </a:cubicBezTo>
                <a:cubicBezTo>
                  <a:pt x="4984" y="15939"/>
                  <a:pt x="4874" y="15829"/>
                  <a:pt x="4739" y="15829"/>
                </a:cubicBezTo>
                <a:lnTo>
                  <a:pt x="4739" y="15826"/>
                </a:lnTo>
                <a:close/>
                <a:moveTo>
                  <a:pt x="5958" y="15826"/>
                </a:moveTo>
                <a:cubicBezTo>
                  <a:pt x="5739" y="15826"/>
                  <a:pt x="5629" y="16093"/>
                  <a:pt x="5783" y="16249"/>
                </a:cubicBezTo>
                <a:cubicBezTo>
                  <a:pt x="5833" y="16300"/>
                  <a:pt x="5895" y="16322"/>
                  <a:pt x="5956" y="16322"/>
                </a:cubicBezTo>
                <a:cubicBezTo>
                  <a:pt x="6083" y="16322"/>
                  <a:pt x="6206" y="16222"/>
                  <a:pt x="6206" y="16074"/>
                </a:cubicBezTo>
                <a:cubicBezTo>
                  <a:pt x="6206" y="15939"/>
                  <a:pt x="6093" y="15829"/>
                  <a:pt x="5958" y="15829"/>
                </a:cubicBezTo>
                <a:lnTo>
                  <a:pt x="5958" y="15826"/>
                </a:lnTo>
                <a:close/>
                <a:moveTo>
                  <a:pt x="7177" y="15826"/>
                </a:moveTo>
                <a:cubicBezTo>
                  <a:pt x="6958" y="15826"/>
                  <a:pt x="6848" y="16093"/>
                  <a:pt x="7002" y="16249"/>
                </a:cubicBezTo>
                <a:cubicBezTo>
                  <a:pt x="7052" y="16300"/>
                  <a:pt x="7114" y="16322"/>
                  <a:pt x="7175" y="16322"/>
                </a:cubicBezTo>
                <a:cubicBezTo>
                  <a:pt x="7302" y="16322"/>
                  <a:pt x="7425" y="16222"/>
                  <a:pt x="7425" y="16074"/>
                </a:cubicBezTo>
                <a:cubicBezTo>
                  <a:pt x="7425" y="15939"/>
                  <a:pt x="7315" y="15829"/>
                  <a:pt x="7177" y="15829"/>
                </a:cubicBezTo>
                <a:lnTo>
                  <a:pt x="7177" y="15826"/>
                </a:lnTo>
                <a:close/>
                <a:moveTo>
                  <a:pt x="8396" y="15826"/>
                </a:moveTo>
                <a:cubicBezTo>
                  <a:pt x="8177" y="15826"/>
                  <a:pt x="8067" y="16093"/>
                  <a:pt x="8224" y="16249"/>
                </a:cubicBezTo>
                <a:cubicBezTo>
                  <a:pt x="8273" y="16300"/>
                  <a:pt x="8334" y="16322"/>
                  <a:pt x="8395" y="16322"/>
                </a:cubicBezTo>
                <a:cubicBezTo>
                  <a:pt x="8521" y="16322"/>
                  <a:pt x="8644" y="16222"/>
                  <a:pt x="8644" y="16074"/>
                </a:cubicBezTo>
                <a:cubicBezTo>
                  <a:pt x="8644" y="15939"/>
                  <a:pt x="8534" y="15829"/>
                  <a:pt x="8396" y="15829"/>
                </a:cubicBezTo>
                <a:lnTo>
                  <a:pt x="8396" y="15826"/>
                </a:lnTo>
                <a:close/>
                <a:moveTo>
                  <a:pt x="9615" y="15826"/>
                </a:moveTo>
                <a:cubicBezTo>
                  <a:pt x="9396" y="15826"/>
                  <a:pt x="9286" y="16093"/>
                  <a:pt x="9443" y="16249"/>
                </a:cubicBezTo>
                <a:cubicBezTo>
                  <a:pt x="9492" y="16300"/>
                  <a:pt x="9554" y="16322"/>
                  <a:pt x="9614" y="16322"/>
                </a:cubicBezTo>
                <a:cubicBezTo>
                  <a:pt x="9740" y="16322"/>
                  <a:pt x="9863" y="16222"/>
                  <a:pt x="9863" y="16074"/>
                </a:cubicBezTo>
                <a:cubicBezTo>
                  <a:pt x="9863" y="15941"/>
                  <a:pt x="9756" y="15829"/>
                  <a:pt x="9621" y="15829"/>
                </a:cubicBezTo>
                <a:cubicBezTo>
                  <a:pt x="9619" y="15829"/>
                  <a:pt x="9617" y="15829"/>
                  <a:pt x="9615" y="15829"/>
                </a:cubicBezTo>
                <a:lnTo>
                  <a:pt x="9615" y="15826"/>
                </a:lnTo>
                <a:close/>
                <a:moveTo>
                  <a:pt x="10834" y="15826"/>
                </a:moveTo>
                <a:cubicBezTo>
                  <a:pt x="10615" y="15826"/>
                  <a:pt x="10505" y="16093"/>
                  <a:pt x="10662" y="16249"/>
                </a:cubicBezTo>
                <a:cubicBezTo>
                  <a:pt x="10711" y="16300"/>
                  <a:pt x="10773" y="16322"/>
                  <a:pt x="10833" y="16322"/>
                </a:cubicBezTo>
                <a:cubicBezTo>
                  <a:pt x="10959" y="16322"/>
                  <a:pt x="11082" y="16222"/>
                  <a:pt x="11082" y="16074"/>
                </a:cubicBezTo>
                <a:cubicBezTo>
                  <a:pt x="11082" y="15939"/>
                  <a:pt x="10972" y="15829"/>
                  <a:pt x="10834" y="15829"/>
                </a:cubicBezTo>
                <a:lnTo>
                  <a:pt x="10834" y="15826"/>
                </a:lnTo>
                <a:close/>
                <a:moveTo>
                  <a:pt x="12057" y="15826"/>
                </a:moveTo>
                <a:cubicBezTo>
                  <a:pt x="11834" y="15826"/>
                  <a:pt x="11724" y="16093"/>
                  <a:pt x="11881" y="16249"/>
                </a:cubicBezTo>
                <a:cubicBezTo>
                  <a:pt x="11931" y="16300"/>
                  <a:pt x="11993" y="16322"/>
                  <a:pt x="12053" y="16322"/>
                </a:cubicBezTo>
                <a:cubicBezTo>
                  <a:pt x="12180" y="16322"/>
                  <a:pt x="12301" y="16222"/>
                  <a:pt x="12301" y="16074"/>
                </a:cubicBezTo>
                <a:cubicBezTo>
                  <a:pt x="12301" y="15939"/>
                  <a:pt x="12191" y="15829"/>
                  <a:pt x="12057" y="15829"/>
                </a:cubicBezTo>
                <a:lnTo>
                  <a:pt x="12057" y="15826"/>
                </a:lnTo>
                <a:close/>
                <a:moveTo>
                  <a:pt x="13276" y="15826"/>
                </a:moveTo>
                <a:cubicBezTo>
                  <a:pt x="13056" y="15826"/>
                  <a:pt x="12943" y="16093"/>
                  <a:pt x="13100" y="16249"/>
                </a:cubicBezTo>
                <a:cubicBezTo>
                  <a:pt x="13151" y="16300"/>
                  <a:pt x="13212" y="16322"/>
                  <a:pt x="13273" y="16322"/>
                </a:cubicBezTo>
                <a:cubicBezTo>
                  <a:pt x="13401" y="16322"/>
                  <a:pt x="13523" y="16222"/>
                  <a:pt x="13523" y="16074"/>
                </a:cubicBezTo>
                <a:cubicBezTo>
                  <a:pt x="13520" y="15939"/>
                  <a:pt x="13410" y="15829"/>
                  <a:pt x="13276" y="15829"/>
                </a:cubicBezTo>
                <a:lnTo>
                  <a:pt x="13276" y="15826"/>
                </a:lnTo>
                <a:close/>
                <a:moveTo>
                  <a:pt x="14495" y="15826"/>
                </a:moveTo>
                <a:cubicBezTo>
                  <a:pt x="14275" y="15826"/>
                  <a:pt x="14166" y="16093"/>
                  <a:pt x="14319" y="16249"/>
                </a:cubicBezTo>
                <a:cubicBezTo>
                  <a:pt x="14370" y="16300"/>
                  <a:pt x="14431" y="16322"/>
                  <a:pt x="14492" y="16322"/>
                </a:cubicBezTo>
                <a:cubicBezTo>
                  <a:pt x="14620" y="16322"/>
                  <a:pt x="14742" y="16222"/>
                  <a:pt x="14742" y="16074"/>
                </a:cubicBezTo>
                <a:cubicBezTo>
                  <a:pt x="14742" y="15939"/>
                  <a:pt x="14629" y="15829"/>
                  <a:pt x="14495" y="15829"/>
                </a:cubicBezTo>
                <a:lnTo>
                  <a:pt x="14495" y="15826"/>
                </a:lnTo>
                <a:close/>
                <a:moveTo>
                  <a:pt x="15714" y="15826"/>
                </a:moveTo>
                <a:cubicBezTo>
                  <a:pt x="15494" y="15826"/>
                  <a:pt x="15385" y="16093"/>
                  <a:pt x="15538" y="16249"/>
                </a:cubicBezTo>
                <a:cubicBezTo>
                  <a:pt x="15589" y="16300"/>
                  <a:pt x="15650" y="16322"/>
                  <a:pt x="15711" y="16322"/>
                </a:cubicBezTo>
                <a:cubicBezTo>
                  <a:pt x="15839" y="16322"/>
                  <a:pt x="15961" y="16222"/>
                  <a:pt x="15961" y="16074"/>
                </a:cubicBezTo>
                <a:cubicBezTo>
                  <a:pt x="15961" y="15939"/>
                  <a:pt x="15852" y="15829"/>
                  <a:pt x="15714" y="15829"/>
                </a:cubicBezTo>
                <a:lnTo>
                  <a:pt x="15714" y="15826"/>
                </a:lnTo>
                <a:close/>
                <a:moveTo>
                  <a:pt x="16933" y="15826"/>
                </a:moveTo>
                <a:cubicBezTo>
                  <a:pt x="16713" y="15826"/>
                  <a:pt x="16604" y="16093"/>
                  <a:pt x="16757" y="16249"/>
                </a:cubicBezTo>
                <a:cubicBezTo>
                  <a:pt x="16808" y="16300"/>
                  <a:pt x="16870" y="16322"/>
                  <a:pt x="16930" y="16322"/>
                </a:cubicBezTo>
                <a:cubicBezTo>
                  <a:pt x="17058" y="16322"/>
                  <a:pt x="17180" y="16222"/>
                  <a:pt x="17180" y="16074"/>
                </a:cubicBezTo>
                <a:cubicBezTo>
                  <a:pt x="17180" y="15939"/>
                  <a:pt x="17071" y="15829"/>
                  <a:pt x="16933" y="15829"/>
                </a:cubicBezTo>
                <a:lnTo>
                  <a:pt x="16933" y="15826"/>
                </a:lnTo>
                <a:close/>
                <a:moveTo>
                  <a:pt x="18152" y="15826"/>
                </a:moveTo>
                <a:cubicBezTo>
                  <a:pt x="17932" y="15826"/>
                  <a:pt x="17823" y="16093"/>
                  <a:pt x="17979" y="16249"/>
                </a:cubicBezTo>
                <a:cubicBezTo>
                  <a:pt x="18029" y="16300"/>
                  <a:pt x="18090" y="16322"/>
                  <a:pt x="18150" y="16322"/>
                </a:cubicBezTo>
                <a:cubicBezTo>
                  <a:pt x="18277" y="16322"/>
                  <a:pt x="18399" y="16222"/>
                  <a:pt x="18399" y="16074"/>
                </a:cubicBezTo>
                <a:cubicBezTo>
                  <a:pt x="18399" y="15939"/>
                  <a:pt x="18290" y="15829"/>
                  <a:pt x="18152" y="15829"/>
                </a:cubicBezTo>
                <a:lnTo>
                  <a:pt x="18152" y="15826"/>
                </a:lnTo>
                <a:close/>
                <a:moveTo>
                  <a:pt x="19374" y="15826"/>
                </a:moveTo>
                <a:cubicBezTo>
                  <a:pt x="19151" y="15826"/>
                  <a:pt x="19042" y="16093"/>
                  <a:pt x="19198" y="16249"/>
                </a:cubicBezTo>
                <a:cubicBezTo>
                  <a:pt x="19248" y="16300"/>
                  <a:pt x="19309" y="16322"/>
                  <a:pt x="19369" y="16322"/>
                </a:cubicBezTo>
                <a:cubicBezTo>
                  <a:pt x="19496" y="16322"/>
                  <a:pt x="19618" y="16222"/>
                  <a:pt x="19618" y="16074"/>
                </a:cubicBezTo>
                <a:cubicBezTo>
                  <a:pt x="19618" y="15939"/>
                  <a:pt x="19509" y="15829"/>
                  <a:pt x="19374" y="15829"/>
                </a:cubicBezTo>
                <a:lnTo>
                  <a:pt x="19374" y="15826"/>
                </a:lnTo>
                <a:close/>
                <a:moveTo>
                  <a:pt x="20593" y="15826"/>
                </a:moveTo>
                <a:cubicBezTo>
                  <a:pt x="20371" y="15826"/>
                  <a:pt x="20261" y="16093"/>
                  <a:pt x="20418" y="16249"/>
                </a:cubicBezTo>
                <a:cubicBezTo>
                  <a:pt x="20467" y="16300"/>
                  <a:pt x="20528" y="16322"/>
                  <a:pt x="20588" y="16322"/>
                </a:cubicBezTo>
                <a:cubicBezTo>
                  <a:pt x="20715" y="16322"/>
                  <a:pt x="20837" y="16222"/>
                  <a:pt x="20837" y="16074"/>
                </a:cubicBezTo>
                <a:cubicBezTo>
                  <a:pt x="20837" y="15939"/>
                  <a:pt x="20728" y="15829"/>
                  <a:pt x="20593" y="15829"/>
                </a:cubicBezTo>
                <a:lnTo>
                  <a:pt x="20593" y="15826"/>
                </a:lnTo>
                <a:close/>
                <a:moveTo>
                  <a:pt x="21812" y="15826"/>
                </a:moveTo>
                <a:cubicBezTo>
                  <a:pt x="21593" y="15826"/>
                  <a:pt x="21480" y="16093"/>
                  <a:pt x="21637" y="16249"/>
                </a:cubicBezTo>
                <a:cubicBezTo>
                  <a:pt x="21687" y="16300"/>
                  <a:pt x="21749" y="16322"/>
                  <a:pt x="21810" y="16322"/>
                </a:cubicBezTo>
                <a:cubicBezTo>
                  <a:pt x="21937" y="16322"/>
                  <a:pt x="22060" y="16222"/>
                  <a:pt x="22060" y="16074"/>
                </a:cubicBezTo>
                <a:cubicBezTo>
                  <a:pt x="22057" y="15941"/>
                  <a:pt x="21950" y="15829"/>
                  <a:pt x="21818" y="15829"/>
                </a:cubicBezTo>
                <a:cubicBezTo>
                  <a:pt x="21816" y="15829"/>
                  <a:pt x="21814" y="15829"/>
                  <a:pt x="21812" y="15829"/>
                </a:cubicBezTo>
                <a:lnTo>
                  <a:pt x="21812" y="15826"/>
                </a:lnTo>
                <a:close/>
                <a:moveTo>
                  <a:pt x="23031" y="15826"/>
                </a:moveTo>
                <a:cubicBezTo>
                  <a:pt x="22812" y="15826"/>
                  <a:pt x="22702" y="16093"/>
                  <a:pt x="22856" y="16249"/>
                </a:cubicBezTo>
                <a:cubicBezTo>
                  <a:pt x="22906" y="16300"/>
                  <a:pt x="22968" y="16322"/>
                  <a:pt x="23029" y="16322"/>
                </a:cubicBezTo>
                <a:cubicBezTo>
                  <a:pt x="23156" y="16322"/>
                  <a:pt x="23279" y="16222"/>
                  <a:pt x="23279" y="16074"/>
                </a:cubicBezTo>
                <a:cubicBezTo>
                  <a:pt x="23279" y="15939"/>
                  <a:pt x="23166" y="15829"/>
                  <a:pt x="23031" y="15829"/>
                </a:cubicBezTo>
                <a:lnTo>
                  <a:pt x="23031" y="15826"/>
                </a:lnTo>
                <a:close/>
                <a:moveTo>
                  <a:pt x="24250" y="15826"/>
                </a:moveTo>
                <a:cubicBezTo>
                  <a:pt x="24031" y="15826"/>
                  <a:pt x="23921" y="16093"/>
                  <a:pt x="24075" y="16249"/>
                </a:cubicBezTo>
                <a:cubicBezTo>
                  <a:pt x="24125" y="16300"/>
                  <a:pt x="24187" y="16322"/>
                  <a:pt x="24248" y="16322"/>
                </a:cubicBezTo>
                <a:cubicBezTo>
                  <a:pt x="24375" y="16322"/>
                  <a:pt x="24498" y="16222"/>
                  <a:pt x="24498" y="16074"/>
                </a:cubicBezTo>
                <a:cubicBezTo>
                  <a:pt x="24498" y="15939"/>
                  <a:pt x="24388" y="15826"/>
                  <a:pt x="24250" y="15826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subTitle" idx="1"/>
          </p:nvPr>
        </p:nvSpPr>
        <p:spPr>
          <a:xfrm>
            <a:off x="1185425" y="2453124"/>
            <a:ext cx="1742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ubTitle" idx="2"/>
          </p:nvPr>
        </p:nvSpPr>
        <p:spPr>
          <a:xfrm>
            <a:off x="1185425" y="2022313"/>
            <a:ext cx="17427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2" name="Google Shape;62;p14"/>
          <p:cNvSpPr txBox="1">
            <a:spLocks noGrp="1"/>
          </p:cNvSpPr>
          <p:nvPr>
            <p:ph type="subTitle" idx="3"/>
          </p:nvPr>
        </p:nvSpPr>
        <p:spPr>
          <a:xfrm>
            <a:off x="3700650" y="2453124"/>
            <a:ext cx="1742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" name="Google Shape;63;p14"/>
          <p:cNvSpPr txBox="1">
            <a:spLocks noGrp="1"/>
          </p:cNvSpPr>
          <p:nvPr>
            <p:ph type="subTitle" idx="4"/>
          </p:nvPr>
        </p:nvSpPr>
        <p:spPr>
          <a:xfrm>
            <a:off x="3700650" y="2022313"/>
            <a:ext cx="17427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subTitle" idx="5"/>
          </p:nvPr>
        </p:nvSpPr>
        <p:spPr>
          <a:xfrm>
            <a:off x="6215875" y="2453136"/>
            <a:ext cx="1742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subTitle" idx="6"/>
          </p:nvPr>
        </p:nvSpPr>
        <p:spPr>
          <a:xfrm>
            <a:off x="6215875" y="2022313"/>
            <a:ext cx="17427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ubTitle" idx="7"/>
          </p:nvPr>
        </p:nvSpPr>
        <p:spPr>
          <a:xfrm>
            <a:off x="1185425" y="4168525"/>
            <a:ext cx="1742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7" name="Google Shape;67;p14"/>
          <p:cNvSpPr txBox="1">
            <a:spLocks noGrp="1"/>
          </p:cNvSpPr>
          <p:nvPr>
            <p:ph type="subTitle" idx="8"/>
          </p:nvPr>
        </p:nvSpPr>
        <p:spPr>
          <a:xfrm>
            <a:off x="1185425" y="3737725"/>
            <a:ext cx="17427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8" name="Google Shape;68;p14"/>
          <p:cNvSpPr txBox="1">
            <a:spLocks noGrp="1"/>
          </p:cNvSpPr>
          <p:nvPr>
            <p:ph type="subTitle" idx="9"/>
          </p:nvPr>
        </p:nvSpPr>
        <p:spPr>
          <a:xfrm>
            <a:off x="3700650" y="4168525"/>
            <a:ext cx="1742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9" name="Google Shape;69;p14"/>
          <p:cNvSpPr txBox="1">
            <a:spLocks noGrp="1"/>
          </p:cNvSpPr>
          <p:nvPr>
            <p:ph type="subTitle" idx="13"/>
          </p:nvPr>
        </p:nvSpPr>
        <p:spPr>
          <a:xfrm>
            <a:off x="3700650" y="3737725"/>
            <a:ext cx="17427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subTitle" idx="14"/>
          </p:nvPr>
        </p:nvSpPr>
        <p:spPr>
          <a:xfrm>
            <a:off x="6215875" y="4168525"/>
            <a:ext cx="1742700" cy="54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5"/>
          </p:nvPr>
        </p:nvSpPr>
        <p:spPr>
          <a:xfrm>
            <a:off x="6215875" y="3737725"/>
            <a:ext cx="1742700" cy="4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72" name="Google Shape;72;p14"/>
          <p:cNvSpPr/>
          <p:nvPr/>
        </p:nvSpPr>
        <p:spPr>
          <a:xfrm rot="5400000">
            <a:off x="7763749" y="2132225"/>
            <a:ext cx="2259057" cy="501445"/>
          </a:xfrm>
          <a:custGeom>
            <a:avLst/>
            <a:gdLst/>
            <a:ahLst/>
            <a:cxnLst/>
            <a:rect l="l" t="t" r="r" b="b"/>
            <a:pathLst>
              <a:path w="24769" h="5498" extrusionOk="0">
                <a:moveTo>
                  <a:pt x="1" y="0"/>
                </a:moveTo>
                <a:cubicBezTo>
                  <a:pt x="1" y="0"/>
                  <a:pt x="577" y="1731"/>
                  <a:pt x="1801" y="2841"/>
                </a:cubicBezTo>
                <a:cubicBezTo>
                  <a:pt x="3064" y="3989"/>
                  <a:pt x="4740" y="4431"/>
                  <a:pt x="6163" y="4431"/>
                </a:cubicBezTo>
                <a:cubicBezTo>
                  <a:pt x="7601" y="4431"/>
                  <a:pt x="8781" y="3979"/>
                  <a:pt x="9016" y="3348"/>
                </a:cubicBezTo>
                <a:cubicBezTo>
                  <a:pt x="9273" y="2657"/>
                  <a:pt x="10175" y="2318"/>
                  <a:pt x="11070" y="2318"/>
                </a:cubicBezTo>
                <a:cubicBezTo>
                  <a:pt x="11803" y="2318"/>
                  <a:pt x="12531" y="2545"/>
                  <a:pt x="12900" y="2991"/>
                </a:cubicBezTo>
                <a:cubicBezTo>
                  <a:pt x="13337" y="3520"/>
                  <a:pt x="14119" y="3897"/>
                  <a:pt x="14836" y="3897"/>
                </a:cubicBezTo>
                <a:cubicBezTo>
                  <a:pt x="15463" y="3897"/>
                  <a:pt x="16041" y="3608"/>
                  <a:pt x="16296" y="2879"/>
                </a:cubicBezTo>
                <a:cubicBezTo>
                  <a:pt x="16553" y="2143"/>
                  <a:pt x="17354" y="1745"/>
                  <a:pt x="18142" y="1745"/>
                </a:cubicBezTo>
                <a:cubicBezTo>
                  <a:pt x="19031" y="1745"/>
                  <a:pt x="19904" y="2251"/>
                  <a:pt x="19966" y="3351"/>
                </a:cubicBezTo>
                <a:cubicBezTo>
                  <a:pt x="20058" y="4984"/>
                  <a:pt x="21426" y="5497"/>
                  <a:pt x="22476" y="5497"/>
                </a:cubicBezTo>
                <a:cubicBezTo>
                  <a:pt x="22761" y="5497"/>
                  <a:pt x="23023" y="5459"/>
                  <a:pt x="23229" y="5396"/>
                </a:cubicBezTo>
                <a:cubicBezTo>
                  <a:pt x="24522" y="4996"/>
                  <a:pt x="24769" y="0"/>
                  <a:pt x="24769" y="0"/>
                </a:cubicBezTo>
                <a:close/>
              </a:path>
            </a:pathLst>
          </a:custGeom>
          <a:solidFill>
            <a:srgbClr val="D581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14"/>
          <p:cNvSpPr/>
          <p:nvPr/>
        </p:nvSpPr>
        <p:spPr>
          <a:xfrm rot="5400000" flipH="1">
            <a:off x="-518567" y="2501215"/>
            <a:ext cx="1588234" cy="562166"/>
          </a:xfrm>
          <a:custGeom>
            <a:avLst/>
            <a:gdLst/>
            <a:ahLst/>
            <a:cxnLst/>
            <a:rect l="l" t="t" r="r" b="b"/>
            <a:pathLst>
              <a:path w="16858" h="5967" extrusionOk="0">
                <a:moveTo>
                  <a:pt x="4873" y="1"/>
                </a:moveTo>
                <a:cubicBezTo>
                  <a:pt x="2590" y="1"/>
                  <a:pt x="0" y="2574"/>
                  <a:pt x="405" y="5966"/>
                </a:cubicBezTo>
                <a:lnTo>
                  <a:pt x="16155" y="5966"/>
                </a:lnTo>
                <a:cubicBezTo>
                  <a:pt x="16857" y="4310"/>
                  <a:pt x="15964" y="2008"/>
                  <a:pt x="13396" y="1290"/>
                </a:cubicBezTo>
                <a:cubicBezTo>
                  <a:pt x="12970" y="1170"/>
                  <a:pt x="12572" y="1124"/>
                  <a:pt x="12197" y="1124"/>
                </a:cubicBezTo>
                <a:cubicBezTo>
                  <a:pt x="10934" y="1124"/>
                  <a:pt x="9921" y="1646"/>
                  <a:pt x="8873" y="1646"/>
                </a:cubicBezTo>
                <a:cubicBezTo>
                  <a:pt x="8196" y="1646"/>
                  <a:pt x="7505" y="1428"/>
                  <a:pt x="6724" y="713"/>
                </a:cubicBezTo>
                <a:cubicBezTo>
                  <a:pt x="6189" y="223"/>
                  <a:pt x="5545" y="1"/>
                  <a:pt x="4873" y="1"/>
                </a:cubicBezTo>
                <a:close/>
              </a:path>
            </a:pathLst>
          </a:custGeom>
          <a:solidFill>
            <a:srgbClr val="F4D56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4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CUSTOM_4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5"/>
          <p:cNvSpPr/>
          <p:nvPr/>
        </p:nvSpPr>
        <p:spPr>
          <a:xfrm rot="10800000" flipH="1">
            <a:off x="-12" y="-16117"/>
            <a:ext cx="893471" cy="1006853"/>
          </a:xfrm>
          <a:custGeom>
            <a:avLst/>
            <a:gdLst/>
            <a:ahLst/>
            <a:cxnLst/>
            <a:rect l="l" t="t" r="r" b="b"/>
            <a:pathLst>
              <a:path w="25050" h="27323" extrusionOk="0">
                <a:moveTo>
                  <a:pt x="1439" y="26"/>
                </a:moveTo>
                <a:lnTo>
                  <a:pt x="1439" y="26"/>
                </a:lnTo>
                <a:cubicBezTo>
                  <a:pt x="1236" y="126"/>
                  <a:pt x="1267" y="427"/>
                  <a:pt x="1486" y="483"/>
                </a:cubicBezTo>
                <a:cubicBezTo>
                  <a:pt x="1509" y="489"/>
                  <a:pt x="1532" y="492"/>
                  <a:pt x="1553" y="492"/>
                </a:cubicBezTo>
                <a:cubicBezTo>
                  <a:pt x="1739" y="492"/>
                  <a:pt x="1868" y="278"/>
                  <a:pt x="1753" y="107"/>
                </a:cubicBezTo>
                <a:cubicBezTo>
                  <a:pt x="1652" y="79"/>
                  <a:pt x="1549" y="51"/>
                  <a:pt x="1439" y="26"/>
                </a:cubicBezTo>
                <a:close/>
                <a:moveTo>
                  <a:pt x="330" y="1"/>
                </a:moveTo>
                <a:cubicBezTo>
                  <a:pt x="111" y="1"/>
                  <a:pt x="1" y="264"/>
                  <a:pt x="154" y="421"/>
                </a:cubicBezTo>
                <a:cubicBezTo>
                  <a:pt x="205" y="471"/>
                  <a:pt x="267" y="494"/>
                  <a:pt x="327" y="494"/>
                </a:cubicBezTo>
                <a:cubicBezTo>
                  <a:pt x="455" y="494"/>
                  <a:pt x="577" y="394"/>
                  <a:pt x="577" y="245"/>
                </a:cubicBezTo>
                <a:cubicBezTo>
                  <a:pt x="577" y="110"/>
                  <a:pt x="465" y="1"/>
                  <a:pt x="330" y="1"/>
                </a:cubicBezTo>
                <a:close/>
                <a:moveTo>
                  <a:pt x="3793" y="1317"/>
                </a:moveTo>
                <a:lnTo>
                  <a:pt x="3793" y="1317"/>
                </a:lnTo>
                <a:cubicBezTo>
                  <a:pt x="3667" y="1480"/>
                  <a:pt x="3783" y="1712"/>
                  <a:pt x="3987" y="1712"/>
                </a:cubicBezTo>
                <a:cubicBezTo>
                  <a:pt x="4037" y="1712"/>
                  <a:pt x="4087" y="1696"/>
                  <a:pt x="4128" y="1668"/>
                </a:cubicBezTo>
                <a:cubicBezTo>
                  <a:pt x="4022" y="1546"/>
                  <a:pt x="3909" y="1430"/>
                  <a:pt x="3793" y="1317"/>
                </a:cubicBezTo>
                <a:close/>
                <a:moveTo>
                  <a:pt x="330" y="1220"/>
                </a:moveTo>
                <a:cubicBezTo>
                  <a:pt x="111" y="1220"/>
                  <a:pt x="1" y="1486"/>
                  <a:pt x="154" y="1640"/>
                </a:cubicBezTo>
                <a:cubicBezTo>
                  <a:pt x="205" y="1690"/>
                  <a:pt x="268" y="1713"/>
                  <a:pt x="329" y="1713"/>
                </a:cubicBezTo>
                <a:cubicBezTo>
                  <a:pt x="456" y="1713"/>
                  <a:pt x="577" y="1614"/>
                  <a:pt x="577" y="1464"/>
                </a:cubicBezTo>
                <a:cubicBezTo>
                  <a:pt x="577" y="1329"/>
                  <a:pt x="465" y="1220"/>
                  <a:pt x="330" y="1220"/>
                </a:cubicBezTo>
                <a:close/>
                <a:moveTo>
                  <a:pt x="1549" y="1220"/>
                </a:moveTo>
                <a:cubicBezTo>
                  <a:pt x="1330" y="1220"/>
                  <a:pt x="1220" y="1486"/>
                  <a:pt x="1373" y="1640"/>
                </a:cubicBezTo>
                <a:cubicBezTo>
                  <a:pt x="1424" y="1690"/>
                  <a:pt x="1487" y="1713"/>
                  <a:pt x="1548" y="1713"/>
                </a:cubicBezTo>
                <a:cubicBezTo>
                  <a:pt x="1675" y="1713"/>
                  <a:pt x="1797" y="1614"/>
                  <a:pt x="1797" y="1464"/>
                </a:cubicBezTo>
                <a:cubicBezTo>
                  <a:pt x="1797" y="1329"/>
                  <a:pt x="1687" y="1220"/>
                  <a:pt x="1549" y="1220"/>
                </a:cubicBezTo>
                <a:close/>
                <a:moveTo>
                  <a:pt x="2768" y="1220"/>
                </a:moveTo>
                <a:cubicBezTo>
                  <a:pt x="2549" y="1220"/>
                  <a:pt x="2439" y="1486"/>
                  <a:pt x="2596" y="1640"/>
                </a:cubicBezTo>
                <a:cubicBezTo>
                  <a:pt x="2645" y="1690"/>
                  <a:pt x="2707" y="1713"/>
                  <a:pt x="2768" y="1713"/>
                </a:cubicBezTo>
                <a:cubicBezTo>
                  <a:pt x="2894" y="1713"/>
                  <a:pt x="3016" y="1614"/>
                  <a:pt x="3016" y="1464"/>
                </a:cubicBezTo>
                <a:cubicBezTo>
                  <a:pt x="3016" y="1329"/>
                  <a:pt x="2906" y="1220"/>
                  <a:pt x="2768" y="1220"/>
                </a:cubicBezTo>
                <a:close/>
                <a:moveTo>
                  <a:pt x="330" y="2439"/>
                </a:moveTo>
                <a:cubicBezTo>
                  <a:pt x="111" y="2439"/>
                  <a:pt x="1" y="2705"/>
                  <a:pt x="154" y="2859"/>
                </a:cubicBezTo>
                <a:cubicBezTo>
                  <a:pt x="205" y="2910"/>
                  <a:pt x="268" y="2932"/>
                  <a:pt x="329" y="2932"/>
                </a:cubicBezTo>
                <a:cubicBezTo>
                  <a:pt x="456" y="2932"/>
                  <a:pt x="577" y="2834"/>
                  <a:pt x="577" y="2686"/>
                </a:cubicBezTo>
                <a:cubicBezTo>
                  <a:pt x="577" y="2548"/>
                  <a:pt x="465" y="2439"/>
                  <a:pt x="330" y="2439"/>
                </a:cubicBezTo>
                <a:close/>
                <a:moveTo>
                  <a:pt x="1549" y="2439"/>
                </a:moveTo>
                <a:cubicBezTo>
                  <a:pt x="1330" y="2439"/>
                  <a:pt x="1220" y="2705"/>
                  <a:pt x="1373" y="2859"/>
                </a:cubicBezTo>
                <a:cubicBezTo>
                  <a:pt x="1424" y="2910"/>
                  <a:pt x="1487" y="2932"/>
                  <a:pt x="1548" y="2932"/>
                </a:cubicBezTo>
                <a:cubicBezTo>
                  <a:pt x="1675" y="2932"/>
                  <a:pt x="1797" y="2834"/>
                  <a:pt x="1797" y="2686"/>
                </a:cubicBezTo>
                <a:cubicBezTo>
                  <a:pt x="1797" y="2548"/>
                  <a:pt x="1687" y="2439"/>
                  <a:pt x="1549" y="2439"/>
                </a:cubicBezTo>
                <a:close/>
                <a:moveTo>
                  <a:pt x="2768" y="2439"/>
                </a:moveTo>
                <a:cubicBezTo>
                  <a:pt x="2549" y="2439"/>
                  <a:pt x="2439" y="2705"/>
                  <a:pt x="2596" y="2859"/>
                </a:cubicBezTo>
                <a:cubicBezTo>
                  <a:pt x="2646" y="2910"/>
                  <a:pt x="2707" y="2932"/>
                  <a:pt x="2768" y="2932"/>
                </a:cubicBezTo>
                <a:cubicBezTo>
                  <a:pt x="2894" y="2932"/>
                  <a:pt x="3016" y="2834"/>
                  <a:pt x="3016" y="2686"/>
                </a:cubicBezTo>
                <a:cubicBezTo>
                  <a:pt x="3016" y="2548"/>
                  <a:pt x="2906" y="2439"/>
                  <a:pt x="2768" y="2439"/>
                </a:cubicBezTo>
                <a:close/>
                <a:moveTo>
                  <a:pt x="3987" y="2439"/>
                </a:moveTo>
                <a:cubicBezTo>
                  <a:pt x="3768" y="2439"/>
                  <a:pt x="3658" y="2705"/>
                  <a:pt x="3815" y="2859"/>
                </a:cubicBezTo>
                <a:cubicBezTo>
                  <a:pt x="3865" y="2910"/>
                  <a:pt x="3927" y="2932"/>
                  <a:pt x="3987" y="2932"/>
                </a:cubicBezTo>
                <a:cubicBezTo>
                  <a:pt x="4113" y="2932"/>
                  <a:pt x="4235" y="2834"/>
                  <a:pt x="4235" y="2686"/>
                </a:cubicBezTo>
                <a:cubicBezTo>
                  <a:pt x="4235" y="2548"/>
                  <a:pt x="4125" y="2439"/>
                  <a:pt x="3987" y="2439"/>
                </a:cubicBezTo>
                <a:close/>
                <a:moveTo>
                  <a:pt x="330" y="3658"/>
                </a:moveTo>
                <a:cubicBezTo>
                  <a:pt x="111" y="3658"/>
                  <a:pt x="1" y="3924"/>
                  <a:pt x="154" y="4078"/>
                </a:cubicBezTo>
                <a:cubicBezTo>
                  <a:pt x="205" y="4129"/>
                  <a:pt x="268" y="4151"/>
                  <a:pt x="329" y="4151"/>
                </a:cubicBezTo>
                <a:cubicBezTo>
                  <a:pt x="456" y="4151"/>
                  <a:pt x="577" y="4053"/>
                  <a:pt x="577" y="3905"/>
                </a:cubicBezTo>
                <a:cubicBezTo>
                  <a:pt x="577" y="3767"/>
                  <a:pt x="465" y="3658"/>
                  <a:pt x="330" y="3658"/>
                </a:cubicBezTo>
                <a:close/>
                <a:moveTo>
                  <a:pt x="1549" y="3658"/>
                </a:moveTo>
                <a:cubicBezTo>
                  <a:pt x="1330" y="3658"/>
                  <a:pt x="1220" y="3924"/>
                  <a:pt x="1373" y="4078"/>
                </a:cubicBezTo>
                <a:cubicBezTo>
                  <a:pt x="1424" y="4129"/>
                  <a:pt x="1487" y="4151"/>
                  <a:pt x="1548" y="4151"/>
                </a:cubicBezTo>
                <a:cubicBezTo>
                  <a:pt x="1675" y="4151"/>
                  <a:pt x="1797" y="4053"/>
                  <a:pt x="1797" y="3905"/>
                </a:cubicBezTo>
                <a:cubicBezTo>
                  <a:pt x="1797" y="3767"/>
                  <a:pt x="1687" y="3658"/>
                  <a:pt x="1549" y="3658"/>
                </a:cubicBezTo>
                <a:close/>
                <a:moveTo>
                  <a:pt x="2768" y="3658"/>
                </a:moveTo>
                <a:cubicBezTo>
                  <a:pt x="2549" y="3658"/>
                  <a:pt x="2439" y="3924"/>
                  <a:pt x="2596" y="4078"/>
                </a:cubicBezTo>
                <a:cubicBezTo>
                  <a:pt x="2646" y="4129"/>
                  <a:pt x="2707" y="4151"/>
                  <a:pt x="2768" y="4151"/>
                </a:cubicBezTo>
                <a:cubicBezTo>
                  <a:pt x="2894" y="4151"/>
                  <a:pt x="3016" y="4053"/>
                  <a:pt x="3016" y="3905"/>
                </a:cubicBezTo>
                <a:cubicBezTo>
                  <a:pt x="3016" y="3767"/>
                  <a:pt x="2906" y="3658"/>
                  <a:pt x="2768" y="3658"/>
                </a:cubicBezTo>
                <a:close/>
                <a:moveTo>
                  <a:pt x="3987" y="3658"/>
                </a:moveTo>
                <a:cubicBezTo>
                  <a:pt x="3768" y="3658"/>
                  <a:pt x="3658" y="3924"/>
                  <a:pt x="3815" y="4078"/>
                </a:cubicBezTo>
                <a:cubicBezTo>
                  <a:pt x="3865" y="4129"/>
                  <a:pt x="3927" y="4151"/>
                  <a:pt x="3987" y="4151"/>
                </a:cubicBezTo>
                <a:cubicBezTo>
                  <a:pt x="4113" y="4151"/>
                  <a:pt x="4235" y="4053"/>
                  <a:pt x="4235" y="3905"/>
                </a:cubicBezTo>
                <a:cubicBezTo>
                  <a:pt x="4235" y="3767"/>
                  <a:pt x="4125" y="3658"/>
                  <a:pt x="3987" y="3658"/>
                </a:cubicBezTo>
                <a:close/>
                <a:moveTo>
                  <a:pt x="5209" y="3658"/>
                </a:moveTo>
                <a:cubicBezTo>
                  <a:pt x="4987" y="3658"/>
                  <a:pt x="4877" y="3924"/>
                  <a:pt x="5034" y="4078"/>
                </a:cubicBezTo>
                <a:cubicBezTo>
                  <a:pt x="5084" y="4129"/>
                  <a:pt x="5146" y="4151"/>
                  <a:pt x="5206" y="4151"/>
                </a:cubicBezTo>
                <a:cubicBezTo>
                  <a:pt x="5332" y="4151"/>
                  <a:pt x="5454" y="4053"/>
                  <a:pt x="5454" y="3905"/>
                </a:cubicBezTo>
                <a:cubicBezTo>
                  <a:pt x="5454" y="3767"/>
                  <a:pt x="5344" y="3658"/>
                  <a:pt x="5209" y="3658"/>
                </a:cubicBezTo>
                <a:close/>
                <a:moveTo>
                  <a:pt x="6190" y="5059"/>
                </a:moveTo>
                <a:cubicBezTo>
                  <a:pt x="6156" y="5181"/>
                  <a:pt x="6221" y="5309"/>
                  <a:pt x="6341" y="5353"/>
                </a:cubicBezTo>
                <a:cubicBezTo>
                  <a:pt x="6290" y="5256"/>
                  <a:pt x="6240" y="5156"/>
                  <a:pt x="6190" y="5059"/>
                </a:cubicBezTo>
                <a:close/>
                <a:moveTo>
                  <a:pt x="330" y="4877"/>
                </a:moveTo>
                <a:cubicBezTo>
                  <a:pt x="111" y="4877"/>
                  <a:pt x="1" y="5143"/>
                  <a:pt x="154" y="5300"/>
                </a:cubicBezTo>
                <a:cubicBezTo>
                  <a:pt x="205" y="5349"/>
                  <a:pt x="267" y="5371"/>
                  <a:pt x="327" y="5371"/>
                </a:cubicBezTo>
                <a:cubicBezTo>
                  <a:pt x="455" y="5371"/>
                  <a:pt x="577" y="5273"/>
                  <a:pt x="577" y="5124"/>
                </a:cubicBezTo>
                <a:cubicBezTo>
                  <a:pt x="577" y="4986"/>
                  <a:pt x="465" y="4877"/>
                  <a:pt x="330" y="4877"/>
                </a:cubicBezTo>
                <a:close/>
                <a:moveTo>
                  <a:pt x="1549" y="4877"/>
                </a:moveTo>
                <a:cubicBezTo>
                  <a:pt x="1330" y="4877"/>
                  <a:pt x="1220" y="5143"/>
                  <a:pt x="1373" y="5300"/>
                </a:cubicBezTo>
                <a:cubicBezTo>
                  <a:pt x="1424" y="5349"/>
                  <a:pt x="1486" y="5371"/>
                  <a:pt x="1546" y="5371"/>
                </a:cubicBezTo>
                <a:cubicBezTo>
                  <a:pt x="1674" y="5371"/>
                  <a:pt x="1797" y="5273"/>
                  <a:pt x="1797" y="5124"/>
                </a:cubicBezTo>
                <a:cubicBezTo>
                  <a:pt x="1797" y="4986"/>
                  <a:pt x="1687" y="4877"/>
                  <a:pt x="1549" y="4877"/>
                </a:cubicBezTo>
                <a:close/>
                <a:moveTo>
                  <a:pt x="2768" y="4877"/>
                </a:moveTo>
                <a:cubicBezTo>
                  <a:pt x="2549" y="4877"/>
                  <a:pt x="2439" y="5143"/>
                  <a:pt x="2596" y="5300"/>
                </a:cubicBezTo>
                <a:cubicBezTo>
                  <a:pt x="2645" y="5349"/>
                  <a:pt x="2706" y="5371"/>
                  <a:pt x="2766" y="5371"/>
                </a:cubicBezTo>
                <a:cubicBezTo>
                  <a:pt x="2893" y="5371"/>
                  <a:pt x="3016" y="5273"/>
                  <a:pt x="3016" y="5124"/>
                </a:cubicBezTo>
                <a:cubicBezTo>
                  <a:pt x="3016" y="4986"/>
                  <a:pt x="2906" y="4877"/>
                  <a:pt x="2768" y="4877"/>
                </a:cubicBezTo>
                <a:close/>
                <a:moveTo>
                  <a:pt x="3987" y="4877"/>
                </a:moveTo>
                <a:cubicBezTo>
                  <a:pt x="3768" y="4877"/>
                  <a:pt x="3658" y="5143"/>
                  <a:pt x="3815" y="5300"/>
                </a:cubicBezTo>
                <a:cubicBezTo>
                  <a:pt x="3864" y="5349"/>
                  <a:pt x="3925" y="5371"/>
                  <a:pt x="3985" y="5371"/>
                </a:cubicBezTo>
                <a:cubicBezTo>
                  <a:pt x="4112" y="5371"/>
                  <a:pt x="4235" y="5273"/>
                  <a:pt x="4235" y="5124"/>
                </a:cubicBezTo>
                <a:cubicBezTo>
                  <a:pt x="4235" y="4986"/>
                  <a:pt x="4125" y="4877"/>
                  <a:pt x="3987" y="4877"/>
                </a:cubicBezTo>
                <a:close/>
                <a:moveTo>
                  <a:pt x="5209" y="4877"/>
                </a:moveTo>
                <a:cubicBezTo>
                  <a:pt x="4987" y="4877"/>
                  <a:pt x="4877" y="5143"/>
                  <a:pt x="5034" y="5300"/>
                </a:cubicBezTo>
                <a:cubicBezTo>
                  <a:pt x="5084" y="5349"/>
                  <a:pt x="5146" y="5371"/>
                  <a:pt x="5206" y="5371"/>
                </a:cubicBezTo>
                <a:cubicBezTo>
                  <a:pt x="5333" y="5371"/>
                  <a:pt x="5454" y="5273"/>
                  <a:pt x="5454" y="5124"/>
                </a:cubicBezTo>
                <a:cubicBezTo>
                  <a:pt x="5454" y="4986"/>
                  <a:pt x="5344" y="4877"/>
                  <a:pt x="5209" y="4877"/>
                </a:cubicBezTo>
                <a:close/>
                <a:moveTo>
                  <a:pt x="330" y="6096"/>
                </a:moveTo>
                <a:cubicBezTo>
                  <a:pt x="111" y="6096"/>
                  <a:pt x="1" y="6362"/>
                  <a:pt x="154" y="6519"/>
                </a:cubicBezTo>
                <a:cubicBezTo>
                  <a:pt x="205" y="6568"/>
                  <a:pt x="267" y="6590"/>
                  <a:pt x="327" y="6590"/>
                </a:cubicBezTo>
                <a:cubicBezTo>
                  <a:pt x="455" y="6590"/>
                  <a:pt x="577" y="6492"/>
                  <a:pt x="577" y="6343"/>
                </a:cubicBezTo>
                <a:cubicBezTo>
                  <a:pt x="577" y="6209"/>
                  <a:pt x="465" y="6096"/>
                  <a:pt x="330" y="6096"/>
                </a:cubicBezTo>
                <a:close/>
                <a:moveTo>
                  <a:pt x="1549" y="6096"/>
                </a:moveTo>
                <a:cubicBezTo>
                  <a:pt x="1330" y="6096"/>
                  <a:pt x="1220" y="6362"/>
                  <a:pt x="1373" y="6519"/>
                </a:cubicBezTo>
                <a:cubicBezTo>
                  <a:pt x="1424" y="6568"/>
                  <a:pt x="1486" y="6590"/>
                  <a:pt x="1546" y="6590"/>
                </a:cubicBezTo>
                <a:cubicBezTo>
                  <a:pt x="1674" y="6590"/>
                  <a:pt x="1797" y="6492"/>
                  <a:pt x="1797" y="6343"/>
                </a:cubicBezTo>
                <a:cubicBezTo>
                  <a:pt x="1797" y="6209"/>
                  <a:pt x="1687" y="6096"/>
                  <a:pt x="1549" y="6096"/>
                </a:cubicBezTo>
                <a:close/>
                <a:moveTo>
                  <a:pt x="2768" y="6096"/>
                </a:moveTo>
                <a:cubicBezTo>
                  <a:pt x="2549" y="6096"/>
                  <a:pt x="2439" y="6362"/>
                  <a:pt x="2596" y="6519"/>
                </a:cubicBezTo>
                <a:cubicBezTo>
                  <a:pt x="2645" y="6568"/>
                  <a:pt x="2706" y="6590"/>
                  <a:pt x="2766" y="6590"/>
                </a:cubicBezTo>
                <a:cubicBezTo>
                  <a:pt x="2893" y="6590"/>
                  <a:pt x="3016" y="6492"/>
                  <a:pt x="3016" y="6343"/>
                </a:cubicBezTo>
                <a:cubicBezTo>
                  <a:pt x="3016" y="6209"/>
                  <a:pt x="2906" y="6096"/>
                  <a:pt x="2768" y="6096"/>
                </a:cubicBezTo>
                <a:close/>
                <a:moveTo>
                  <a:pt x="3987" y="6096"/>
                </a:moveTo>
                <a:cubicBezTo>
                  <a:pt x="3768" y="6096"/>
                  <a:pt x="3658" y="6362"/>
                  <a:pt x="3815" y="6519"/>
                </a:cubicBezTo>
                <a:cubicBezTo>
                  <a:pt x="3864" y="6568"/>
                  <a:pt x="3925" y="6590"/>
                  <a:pt x="3985" y="6590"/>
                </a:cubicBezTo>
                <a:cubicBezTo>
                  <a:pt x="4112" y="6590"/>
                  <a:pt x="4235" y="6492"/>
                  <a:pt x="4235" y="6343"/>
                </a:cubicBezTo>
                <a:cubicBezTo>
                  <a:pt x="4235" y="6209"/>
                  <a:pt x="4125" y="6096"/>
                  <a:pt x="3987" y="6096"/>
                </a:cubicBezTo>
                <a:close/>
                <a:moveTo>
                  <a:pt x="5209" y="6096"/>
                </a:moveTo>
                <a:cubicBezTo>
                  <a:pt x="4987" y="6096"/>
                  <a:pt x="4877" y="6362"/>
                  <a:pt x="5034" y="6519"/>
                </a:cubicBezTo>
                <a:cubicBezTo>
                  <a:pt x="5084" y="6568"/>
                  <a:pt x="5146" y="6590"/>
                  <a:pt x="5206" y="6590"/>
                </a:cubicBezTo>
                <a:cubicBezTo>
                  <a:pt x="5333" y="6590"/>
                  <a:pt x="5454" y="6492"/>
                  <a:pt x="5454" y="6343"/>
                </a:cubicBezTo>
                <a:cubicBezTo>
                  <a:pt x="5454" y="6209"/>
                  <a:pt x="5344" y="6096"/>
                  <a:pt x="5209" y="6096"/>
                </a:cubicBezTo>
                <a:close/>
                <a:moveTo>
                  <a:pt x="6428" y="6096"/>
                </a:moveTo>
                <a:cubicBezTo>
                  <a:pt x="6209" y="6096"/>
                  <a:pt x="6096" y="6362"/>
                  <a:pt x="6253" y="6519"/>
                </a:cubicBezTo>
                <a:cubicBezTo>
                  <a:pt x="6303" y="6568"/>
                  <a:pt x="6365" y="6590"/>
                  <a:pt x="6426" y="6590"/>
                </a:cubicBezTo>
                <a:cubicBezTo>
                  <a:pt x="6553" y="6590"/>
                  <a:pt x="6675" y="6492"/>
                  <a:pt x="6673" y="6343"/>
                </a:cubicBezTo>
                <a:cubicBezTo>
                  <a:pt x="6673" y="6209"/>
                  <a:pt x="6563" y="6096"/>
                  <a:pt x="6428" y="6096"/>
                </a:cubicBezTo>
                <a:close/>
                <a:moveTo>
                  <a:pt x="330" y="7315"/>
                </a:moveTo>
                <a:cubicBezTo>
                  <a:pt x="111" y="7315"/>
                  <a:pt x="1" y="7581"/>
                  <a:pt x="154" y="7738"/>
                </a:cubicBezTo>
                <a:cubicBezTo>
                  <a:pt x="205" y="7787"/>
                  <a:pt x="267" y="7810"/>
                  <a:pt x="327" y="7810"/>
                </a:cubicBezTo>
                <a:cubicBezTo>
                  <a:pt x="455" y="7810"/>
                  <a:pt x="577" y="7711"/>
                  <a:pt x="577" y="7562"/>
                </a:cubicBezTo>
                <a:cubicBezTo>
                  <a:pt x="577" y="7428"/>
                  <a:pt x="465" y="7315"/>
                  <a:pt x="330" y="7315"/>
                </a:cubicBezTo>
                <a:close/>
                <a:moveTo>
                  <a:pt x="1549" y="7315"/>
                </a:moveTo>
                <a:cubicBezTo>
                  <a:pt x="1330" y="7315"/>
                  <a:pt x="1220" y="7581"/>
                  <a:pt x="1373" y="7738"/>
                </a:cubicBezTo>
                <a:cubicBezTo>
                  <a:pt x="1424" y="7787"/>
                  <a:pt x="1486" y="7810"/>
                  <a:pt x="1546" y="7810"/>
                </a:cubicBezTo>
                <a:cubicBezTo>
                  <a:pt x="1674" y="7810"/>
                  <a:pt x="1797" y="7711"/>
                  <a:pt x="1797" y="7562"/>
                </a:cubicBezTo>
                <a:cubicBezTo>
                  <a:pt x="1797" y="7428"/>
                  <a:pt x="1687" y="7315"/>
                  <a:pt x="1549" y="7315"/>
                </a:cubicBezTo>
                <a:close/>
                <a:moveTo>
                  <a:pt x="2768" y="7315"/>
                </a:moveTo>
                <a:cubicBezTo>
                  <a:pt x="2549" y="7315"/>
                  <a:pt x="2439" y="7581"/>
                  <a:pt x="2596" y="7738"/>
                </a:cubicBezTo>
                <a:cubicBezTo>
                  <a:pt x="2645" y="7787"/>
                  <a:pt x="2706" y="7810"/>
                  <a:pt x="2766" y="7810"/>
                </a:cubicBezTo>
                <a:cubicBezTo>
                  <a:pt x="2893" y="7810"/>
                  <a:pt x="3016" y="7711"/>
                  <a:pt x="3016" y="7562"/>
                </a:cubicBezTo>
                <a:cubicBezTo>
                  <a:pt x="3016" y="7428"/>
                  <a:pt x="2906" y="7315"/>
                  <a:pt x="2768" y="7315"/>
                </a:cubicBezTo>
                <a:close/>
                <a:moveTo>
                  <a:pt x="3987" y="7315"/>
                </a:moveTo>
                <a:cubicBezTo>
                  <a:pt x="3768" y="7315"/>
                  <a:pt x="3658" y="7581"/>
                  <a:pt x="3815" y="7738"/>
                </a:cubicBezTo>
                <a:cubicBezTo>
                  <a:pt x="3864" y="7787"/>
                  <a:pt x="3925" y="7810"/>
                  <a:pt x="3985" y="7810"/>
                </a:cubicBezTo>
                <a:cubicBezTo>
                  <a:pt x="4112" y="7810"/>
                  <a:pt x="4235" y="7711"/>
                  <a:pt x="4235" y="7562"/>
                </a:cubicBezTo>
                <a:cubicBezTo>
                  <a:pt x="4235" y="7428"/>
                  <a:pt x="4125" y="7318"/>
                  <a:pt x="3987" y="7315"/>
                </a:cubicBezTo>
                <a:close/>
                <a:moveTo>
                  <a:pt x="5209" y="7315"/>
                </a:moveTo>
                <a:cubicBezTo>
                  <a:pt x="4987" y="7315"/>
                  <a:pt x="4877" y="7581"/>
                  <a:pt x="5034" y="7738"/>
                </a:cubicBezTo>
                <a:cubicBezTo>
                  <a:pt x="5083" y="7787"/>
                  <a:pt x="5144" y="7810"/>
                  <a:pt x="5204" y="7810"/>
                </a:cubicBezTo>
                <a:cubicBezTo>
                  <a:pt x="5331" y="7810"/>
                  <a:pt x="5454" y="7711"/>
                  <a:pt x="5454" y="7562"/>
                </a:cubicBezTo>
                <a:cubicBezTo>
                  <a:pt x="5454" y="7428"/>
                  <a:pt x="5344" y="7315"/>
                  <a:pt x="5209" y="7315"/>
                </a:cubicBezTo>
                <a:close/>
                <a:moveTo>
                  <a:pt x="6428" y="7315"/>
                </a:moveTo>
                <a:cubicBezTo>
                  <a:pt x="6209" y="7315"/>
                  <a:pt x="6096" y="7581"/>
                  <a:pt x="6253" y="7738"/>
                </a:cubicBezTo>
                <a:cubicBezTo>
                  <a:pt x="6303" y="7787"/>
                  <a:pt x="6365" y="7810"/>
                  <a:pt x="6425" y="7810"/>
                </a:cubicBezTo>
                <a:cubicBezTo>
                  <a:pt x="6552" y="7810"/>
                  <a:pt x="6673" y="7711"/>
                  <a:pt x="6673" y="7562"/>
                </a:cubicBezTo>
                <a:cubicBezTo>
                  <a:pt x="6673" y="7428"/>
                  <a:pt x="6563" y="7315"/>
                  <a:pt x="6428" y="7315"/>
                </a:cubicBezTo>
                <a:close/>
                <a:moveTo>
                  <a:pt x="17403" y="7315"/>
                </a:moveTo>
                <a:cubicBezTo>
                  <a:pt x="17184" y="7315"/>
                  <a:pt x="17074" y="7581"/>
                  <a:pt x="17227" y="7738"/>
                </a:cubicBezTo>
                <a:cubicBezTo>
                  <a:pt x="17278" y="7787"/>
                  <a:pt x="17340" y="7810"/>
                  <a:pt x="17400" y="7810"/>
                </a:cubicBezTo>
                <a:cubicBezTo>
                  <a:pt x="17528" y="7810"/>
                  <a:pt x="17650" y="7711"/>
                  <a:pt x="17650" y="7562"/>
                </a:cubicBezTo>
                <a:cubicBezTo>
                  <a:pt x="17650" y="7428"/>
                  <a:pt x="17538" y="7315"/>
                  <a:pt x="17403" y="7315"/>
                </a:cubicBezTo>
                <a:close/>
                <a:moveTo>
                  <a:pt x="18622" y="7315"/>
                </a:moveTo>
                <a:cubicBezTo>
                  <a:pt x="18403" y="7315"/>
                  <a:pt x="18293" y="7581"/>
                  <a:pt x="18446" y="7738"/>
                </a:cubicBezTo>
                <a:cubicBezTo>
                  <a:pt x="18497" y="7787"/>
                  <a:pt x="18559" y="7810"/>
                  <a:pt x="18619" y="7810"/>
                </a:cubicBezTo>
                <a:cubicBezTo>
                  <a:pt x="18747" y="7810"/>
                  <a:pt x="18870" y="7711"/>
                  <a:pt x="18870" y="7562"/>
                </a:cubicBezTo>
                <a:cubicBezTo>
                  <a:pt x="18870" y="7428"/>
                  <a:pt x="18760" y="7315"/>
                  <a:pt x="18622" y="7315"/>
                </a:cubicBezTo>
                <a:close/>
                <a:moveTo>
                  <a:pt x="19841" y="7315"/>
                </a:moveTo>
                <a:cubicBezTo>
                  <a:pt x="19622" y="7315"/>
                  <a:pt x="19512" y="7581"/>
                  <a:pt x="19669" y="7738"/>
                </a:cubicBezTo>
                <a:cubicBezTo>
                  <a:pt x="19718" y="7787"/>
                  <a:pt x="19779" y="7810"/>
                  <a:pt x="19839" y="7810"/>
                </a:cubicBezTo>
                <a:cubicBezTo>
                  <a:pt x="19966" y="7810"/>
                  <a:pt x="20089" y="7711"/>
                  <a:pt x="20089" y="7562"/>
                </a:cubicBezTo>
                <a:cubicBezTo>
                  <a:pt x="20089" y="7428"/>
                  <a:pt x="19979" y="7315"/>
                  <a:pt x="19841" y="7315"/>
                </a:cubicBezTo>
                <a:close/>
                <a:moveTo>
                  <a:pt x="7497" y="7365"/>
                </a:moveTo>
                <a:cubicBezTo>
                  <a:pt x="7309" y="7509"/>
                  <a:pt x="7409" y="7810"/>
                  <a:pt x="7647" y="7810"/>
                </a:cubicBezTo>
                <a:cubicBezTo>
                  <a:pt x="7698" y="7810"/>
                  <a:pt x="7748" y="7794"/>
                  <a:pt x="7788" y="7763"/>
                </a:cubicBezTo>
                <a:cubicBezTo>
                  <a:pt x="7688" y="7635"/>
                  <a:pt x="7591" y="7503"/>
                  <a:pt x="7497" y="7365"/>
                </a:cubicBezTo>
                <a:close/>
                <a:moveTo>
                  <a:pt x="16369" y="7725"/>
                </a:moveTo>
                <a:lnTo>
                  <a:pt x="16369" y="7725"/>
                </a:lnTo>
                <a:cubicBezTo>
                  <a:pt x="16309" y="7754"/>
                  <a:pt x="16247" y="7782"/>
                  <a:pt x="16187" y="7810"/>
                </a:cubicBezTo>
                <a:cubicBezTo>
                  <a:pt x="16256" y="7807"/>
                  <a:pt x="16322" y="7779"/>
                  <a:pt x="16369" y="7725"/>
                </a:cubicBezTo>
                <a:close/>
                <a:moveTo>
                  <a:pt x="20841" y="7456"/>
                </a:moveTo>
                <a:lnTo>
                  <a:pt x="20841" y="7456"/>
                </a:lnTo>
                <a:cubicBezTo>
                  <a:pt x="20759" y="7619"/>
                  <a:pt x="20878" y="7810"/>
                  <a:pt x="21060" y="7810"/>
                </a:cubicBezTo>
                <a:cubicBezTo>
                  <a:pt x="21116" y="7810"/>
                  <a:pt x="21167" y="7791"/>
                  <a:pt x="21210" y="7760"/>
                </a:cubicBezTo>
                <a:cubicBezTo>
                  <a:pt x="21151" y="7703"/>
                  <a:pt x="21088" y="7647"/>
                  <a:pt x="21022" y="7591"/>
                </a:cubicBezTo>
                <a:cubicBezTo>
                  <a:pt x="20963" y="7544"/>
                  <a:pt x="20900" y="7497"/>
                  <a:pt x="20841" y="7456"/>
                </a:cubicBezTo>
                <a:close/>
                <a:moveTo>
                  <a:pt x="13975" y="8869"/>
                </a:moveTo>
                <a:lnTo>
                  <a:pt x="13975" y="8869"/>
                </a:lnTo>
                <a:cubicBezTo>
                  <a:pt x="13868" y="8919"/>
                  <a:pt x="13758" y="8966"/>
                  <a:pt x="13652" y="9010"/>
                </a:cubicBezTo>
                <a:cubicBezTo>
                  <a:pt x="13682" y="9023"/>
                  <a:pt x="13714" y="9029"/>
                  <a:pt x="13744" y="9029"/>
                </a:cubicBezTo>
                <a:cubicBezTo>
                  <a:pt x="13843" y="9029"/>
                  <a:pt x="13936" y="8967"/>
                  <a:pt x="13975" y="8869"/>
                </a:cubicBezTo>
                <a:close/>
                <a:moveTo>
                  <a:pt x="8641" y="8681"/>
                </a:moveTo>
                <a:lnTo>
                  <a:pt x="8641" y="8681"/>
                </a:lnTo>
                <a:cubicBezTo>
                  <a:pt x="8569" y="8844"/>
                  <a:pt x="8688" y="9029"/>
                  <a:pt x="8866" y="9029"/>
                </a:cubicBezTo>
                <a:cubicBezTo>
                  <a:pt x="8920" y="9029"/>
                  <a:pt x="8973" y="9010"/>
                  <a:pt x="9017" y="8979"/>
                </a:cubicBezTo>
                <a:cubicBezTo>
                  <a:pt x="8885" y="8885"/>
                  <a:pt x="8763" y="8785"/>
                  <a:pt x="8641" y="8681"/>
                </a:cubicBezTo>
                <a:close/>
                <a:moveTo>
                  <a:pt x="330" y="8537"/>
                </a:moveTo>
                <a:cubicBezTo>
                  <a:pt x="111" y="8537"/>
                  <a:pt x="1" y="8800"/>
                  <a:pt x="154" y="8957"/>
                </a:cubicBezTo>
                <a:cubicBezTo>
                  <a:pt x="205" y="9007"/>
                  <a:pt x="267" y="9030"/>
                  <a:pt x="327" y="9030"/>
                </a:cubicBezTo>
                <a:cubicBezTo>
                  <a:pt x="455" y="9030"/>
                  <a:pt x="577" y="8930"/>
                  <a:pt x="577" y="8782"/>
                </a:cubicBezTo>
                <a:cubicBezTo>
                  <a:pt x="577" y="8647"/>
                  <a:pt x="465" y="8537"/>
                  <a:pt x="330" y="8537"/>
                </a:cubicBezTo>
                <a:close/>
                <a:moveTo>
                  <a:pt x="1549" y="8537"/>
                </a:moveTo>
                <a:cubicBezTo>
                  <a:pt x="1330" y="8537"/>
                  <a:pt x="1220" y="8800"/>
                  <a:pt x="1373" y="8957"/>
                </a:cubicBezTo>
                <a:cubicBezTo>
                  <a:pt x="1424" y="9007"/>
                  <a:pt x="1486" y="9030"/>
                  <a:pt x="1546" y="9030"/>
                </a:cubicBezTo>
                <a:cubicBezTo>
                  <a:pt x="1674" y="9030"/>
                  <a:pt x="1797" y="8930"/>
                  <a:pt x="1797" y="8782"/>
                </a:cubicBezTo>
                <a:cubicBezTo>
                  <a:pt x="1797" y="8647"/>
                  <a:pt x="1687" y="8537"/>
                  <a:pt x="1549" y="8537"/>
                </a:cubicBezTo>
                <a:close/>
                <a:moveTo>
                  <a:pt x="2768" y="8537"/>
                </a:moveTo>
                <a:cubicBezTo>
                  <a:pt x="2549" y="8537"/>
                  <a:pt x="2439" y="8800"/>
                  <a:pt x="2596" y="8957"/>
                </a:cubicBezTo>
                <a:cubicBezTo>
                  <a:pt x="2645" y="9007"/>
                  <a:pt x="2706" y="9030"/>
                  <a:pt x="2766" y="9030"/>
                </a:cubicBezTo>
                <a:cubicBezTo>
                  <a:pt x="2893" y="9030"/>
                  <a:pt x="3016" y="8930"/>
                  <a:pt x="3016" y="8782"/>
                </a:cubicBezTo>
                <a:cubicBezTo>
                  <a:pt x="3016" y="8647"/>
                  <a:pt x="2906" y="8537"/>
                  <a:pt x="2768" y="8537"/>
                </a:cubicBezTo>
                <a:close/>
                <a:moveTo>
                  <a:pt x="5209" y="8537"/>
                </a:moveTo>
                <a:cubicBezTo>
                  <a:pt x="4987" y="8537"/>
                  <a:pt x="4877" y="8800"/>
                  <a:pt x="5034" y="8957"/>
                </a:cubicBezTo>
                <a:cubicBezTo>
                  <a:pt x="5083" y="9007"/>
                  <a:pt x="5144" y="9030"/>
                  <a:pt x="5205" y="9030"/>
                </a:cubicBezTo>
                <a:cubicBezTo>
                  <a:pt x="5331" y="9030"/>
                  <a:pt x="5454" y="8930"/>
                  <a:pt x="5454" y="8782"/>
                </a:cubicBezTo>
                <a:cubicBezTo>
                  <a:pt x="5454" y="8647"/>
                  <a:pt x="5344" y="8537"/>
                  <a:pt x="5209" y="8537"/>
                </a:cubicBezTo>
                <a:close/>
                <a:moveTo>
                  <a:pt x="6428" y="8537"/>
                </a:moveTo>
                <a:cubicBezTo>
                  <a:pt x="6209" y="8537"/>
                  <a:pt x="6096" y="8800"/>
                  <a:pt x="6253" y="8957"/>
                </a:cubicBezTo>
                <a:cubicBezTo>
                  <a:pt x="6303" y="9007"/>
                  <a:pt x="6365" y="9030"/>
                  <a:pt x="6425" y="9030"/>
                </a:cubicBezTo>
                <a:cubicBezTo>
                  <a:pt x="6552" y="9030"/>
                  <a:pt x="6673" y="8930"/>
                  <a:pt x="6673" y="8782"/>
                </a:cubicBezTo>
                <a:cubicBezTo>
                  <a:pt x="6673" y="8647"/>
                  <a:pt x="6563" y="8537"/>
                  <a:pt x="6428" y="8537"/>
                </a:cubicBezTo>
                <a:close/>
                <a:moveTo>
                  <a:pt x="7647" y="8537"/>
                </a:moveTo>
                <a:cubicBezTo>
                  <a:pt x="7428" y="8537"/>
                  <a:pt x="7318" y="8800"/>
                  <a:pt x="7472" y="8957"/>
                </a:cubicBezTo>
                <a:cubicBezTo>
                  <a:pt x="7522" y="9007"/>
                  <a:pt x="7584" y="9030"/>
                  <a:pt x="7645" y="9030"/>
                </a:cubicBezTo>
                <a:cubicBezTo>
                  <a:pt x="7773" y="9030"/>
                  <a:pt x="7895" y="8930"/>
                  <a:pt x="7895" y="8782"/>
                </a:cubicBezTo>
                <a:cubicBezTo>
                  <a:pt x="7895" y="8647"/>
                  <a:pt x="7782" y="8537"/>
                  <a:pt x="7647" y="8537"/>
                </a:cubicBezTo>
                <a:close/>
                <a:moveTo>
                  <a:pt x="16184" y="8537"/>
                </a:moveTo>
                <a:cubicBezTo>
                  <a:pt x="15964" y="8537"/>
                  <a:pt x="15855" y="8800"/>
                  <a:pt x="16008" y="8957"/>
                </a:cubicBezTo>
                <a:cubicBezTo>
                  <a:pt x="16059" y="9007"/>
                  <a:pt x="16121" y="9030"/>
                  <a:pt x="16181" y="9030"/>
                </a:cubicBezTo>
                <a:cubicBezTo>
                  <a:pt x="16309" y="9030"/>
                  <a:pt x="16431" y="8930"/>
                  <a:pt x="16431" y="8782"/>
                </a:cubicBezTo>
                <a:cubicBezTo>
                  <a:pt x="16431" y="8647"/>
                  <a:pt x="16319" y="8537"/>
                  <a:pt x="16184" y="8537"/>
                </a:cubicBezTo>
                <a:close/>
                <a:moveTo>
                  <a:pt x="17403" y="8537"/>
                </a:moveTo>
                <a:cubicBezTo>
                  <a:pt x="17184" y="8537"/>
                  <a:pt x="17074" y="8800"/>
                  <a:pt x="17227" y="8957"/>
                </a:cubicBezTo>
                <a:cubicBezTo>
                  <a:pt x="17278" y="9007"/>
                  <a:pt x="17340" y="9030"/>
                  <a:pt x="17400" y="9030"/>
                </a:cubicBezTo>
                <a:cubicBezTo>
                  <a:pt x="17528" y="9030"/>
                  <a:pt x="17650" y="8930"/>
                  <a:pt x="17650" y="8782"/>
                </a:cubicBezTo>
                <a:cubicBezTo>
                  <a:pt x="17650" y="8647"/>
                  <a:pt x="17538" y="8537"/>
                  <a:pt x="17403" y="8537"/>
                </a:cubicBezTo>
                <a:close/>
                <a:moveTo>
                  <a:pt x="18622" y="8537"/>
                </a:moveTo>
                <a:cubicBezTo>
                  <a:pt x="18403" y="8537"/>
                  <a:pt x="18293" y="8800"/>
                  <a:pt x="18446" y="8957"/>
                </a:cubicBezTo>
                <a:cubicBezTo>
                  <a:pt x="18497" y="9007"/>
                  <a:pt x="18559" y="9030"/>
                  <a:pt x="18619" y="9030"/>
                </a:cubicBezTo>
                <a:cubicBezTo>
                  <a:pt x="18747" y="9030"/>
                  <a:pt x="18870" y="8930"/>
                  <a:pt x="18870" y="8782"/>
                </a:cubicBezTo>
                <a:cubicBezTo>
                  <a:pt x="18870" y="8647"/>
                  <a:pt x="18760" y="8537"/>
                  <a:pt x="18622" y="8537"/>
                </a:cubicBezTo>
                <a:close/>
                <a:moveTo>
                  <a:pt x="19841" y="8537"/>
                </a:moveTo>
                <a:cubicBezTo>
                  <a:pt x="19622" y="8537"/>
                  <a:pt x="19512" y="8800"/>
                  <a:pt x="19669" y="8957"/>
                </a:cubicBezTo>
                <a:cubicBezTo>
                  <a:pt x="19718" y="9007"/>
                  <a:pt x="19779" y="9030"/>
                  <a:pt x="19839" y="9030"/>
                </a:cubicBezTo>
                <a:cubicBezTo>
                  <a:pt x="19966" y="9030"/>
                  <a:pt x="20089" y="8930"/>
                  <a:pt x="20089" y="8782"/>
                </a:cubicBezTo>
                <a:cubicBezTo>
                  <a:pt x="20089" y="8647"/>
                  <a:pt x="19979" y="8537"/>
                  <a:pt x="19841" y="8537"/>
                </a:cubicBezTo>
                <a:close/>
                <a:moveTo>
                  <a:pt x="21060" y="8537"/>
                </a:moveTo>
                <a:cubicBezTo>
                  <a:pt x="20841" y="8537"/>
                  <a:pt x="20731" y="8800"/>
                  <a:pt x="20888" y="8957"/>
                </a:cubicBezTo>
                <a:cubicBezTo>
                  <a:pt x="20937" y="9007"/>
                  <a:pt x="20998" y="9030"/>
                  <a:pt x="21058" y="9030"/>
                </a:cubicBezTo>
                <a:cubicBezTo>
                  <a:pt x="21185" y="9030"/>
                  <a:pt x="21308" y="8930"/>
                  <a:pt x="21308" y="8782"/>
                </a:cubicBezTo>
                <a:cubicBezTo>
                  <a:pt x="21308" y="8647"/>
                  <a:pt x="21198" y="8537"/>
                  <a:pt x="21060" y="8537"/>
                </a:cubicBezTo>
                <a:close/>
                <a:moveTo>
                  <a:pt x="3987" y="8537"/>
                </a:moveTo>
                <a:cubicBezTo>
                  <a:pt x="3768" y="8537"/>
                  <a:pt x="3658" y="8800"/>
                  <a:pt x="3815" y="8957"/>
                </a:cubicBezTo>
                <a:cubicBezTo>
                  <a:pt x="3865" y="9008"/>
                  <a:pt x="3926" y="9031"/>
                  <a:pt x="3987" y="9031"/>
                </a:cubicBezTo>
                <a:cubicBezTo>
                  <a:pt x="4113" y="9031"/>
                  <a:pt x="4235" y="8932"/>
                  <a:pt x="4235" y="8782"/>
                </a:cubicBezTo>
                <a:cubicBezTo>
                  <a:pt x="4235" y="8647"/>
                  <a:pt x="4125" y="8537"/>
                  <a:pt x="3987" y="8537"/>
                </a:cubicBezTo>
                <a:close/>
                <a:moveTo>
                  <a:pt x="14965" y="8537"/>
                </a:moveTo>
                <a:cubicBezTo>
                  <a:pt x="14745" y="8537"/>
                  <a:pt x="14633" y="8800"/>
                  <a:pt x="14789" y="8957"/>
                </a:cubicBezTo>
                <a:cubicBezTo>
                  <a:pt x="14840" y="9008"/>
                  <a:pt x="14902" y="9031"/>
                  <a:pt x="14963" y="9031"/>
                </a:cubicBezTo>
                <a:cubicBezTo>
                  <a:pt x="15089" y="9031"/>
                  <a:pt x="15209" y="8932"/>
                  <a:pt x="15209" y="8782"/>
                </a:cubicBezTo>
                <a:cubicBezTo>
                  <a:pt x="15209" y="8647"/>
                  <a:pt x="15100" y="8537"/>
                  <a:pt x="14965" y="8537"/>
                </a:cubicBezTo>
                <a:close/>
                <a:moveTo>
                  <a:pt x="330" y="9756"/>
                </a:moveTo>
                <a:cubicBezTo>
                  <a:pt x="111" y="9756"/>
                  <a:pt x="1" y="10023"/>
                  <a:pt x="154" y="10176"/>
                </a:cubicBezTo>
                <a:cubicBezTo>
                  <a:pt x="205" y="10227"/>
                  <a:pt x="268" y="10250"/>
                  <a:pt x="329" y="10250"/>
                </a:cubicBezTo>
                <a:cubicBezTo>
                  <a:pt x="456" y="10250"/>
                  <a:pt x="577" y="10151"/>
                  <a:pt x="577" y="10001"/>
                </a:cubicBezTo>
                <a:cubicBezTo>
                  <a:pt x="577" y="9866"/>
                  <a:pt x="465" y="9756"/>
                  <a:pt x="330" y="9756"/>
                </a:cubicBezTo>
                <a:close/>
                <a:moveTo>
                  <a:pt x="1549" y="9756"/>
                </a:moveTo>
                <a:cubicBezTo>
                  <a:pt x="1330" y="9756"/>
                  <a:pt x="1220" y="10023"/>
                  <a:pt x="1373" y="10176"/>
                </a:cubicBezTo>
                <a:cubicBezTo>
                  <a:pt x="1424" y="10227"/>
                  <a:pt x="1487" y="10250"/>
                  <a:pt x="1548" y="10250"/>
                </a:cubicBezTo>
                <a:cubicBezTo>
                  <a:pt x="1675" y="10250"/>
                  <a:pt x="1797" y="10151"/>
                  <a:pt x="1797" y="10001"/>
                </a:cubicBezTo>
                <a:cubicBezTo>
                  <a:pt x="1797" y="9866"/>
                  <a:pt x="1687" y="9756"/>
                  <a:pt x="1549" y="9756"/>
                </a:cubicBezTo>
                <a:close/>
                <a:moveTo>
                  <a:pt x="2768" y="9756"/>
                </a:moveTo>
                <a:cubicBezTo>
                  <a:pt x="2549" y="9756"/>
                  <a:pt x="2439" y="10023"/>
                  <a:pt x="2596" y="10176"/>
                </a:cubicBezTo>
                <a:cubicBezTo>
                  <a:pt x="2645" y="10227"/>
                  <a:pt x="2707" y="10250"/>
                  <a:pt x="2768" y="10250"/>
                </a:cubicBezTo>
                <a:cubicBezTo>
                  <a:pt x="2894" y="10250"/>
                  <a:pt x="3016" y="10151"/>
                  <a:pt x="3016" y="10001"/>
                </a:cubicBezTo>
                <a:cubicBezTo>
                  <a:pt x="3016" y="9866"/>
                  <a:pt x="2906" y="9756"/>
                  <a:pt x="2768" y="9756"/>
                </a:cubicBezTo>
                <a:close/>
                <a:moveTo>
                  <a:pt x="3987" y="9756"/>
                </a:moveTo>
                <a:cubicBezTo>
                  <a:pt x="3768" y="9756"/>
                  <a:pt x="3658" y="10019"/>
                  <a:pt x="3815" y="10176"/>
                </a:cubicBezTo>
                <a:cubicBezTo>
                  <a:pt x="3865" y="10227"/>
                  <a:pt x="3926" y="10250"/>
                  <a:pt x="3987" y="10250"/>
                </a:cubicBezTo>
                <a:cubicBezTo>
                  <a:pt x="4113" y="10250"/>
                  <a:pt x="4235" y="10151"/>
                  <a:pt x="4235" y="10001"/>
                </a:cubicBezTo>
                <a:cubicBezTo>
                  <a:pt x="4235" y="9866"/>
                  <a:pt x="4125" y="9756"/>
                  <a:pt x="3987" y="9756"/>
                </a:cubicBezTo>
                <a:close/>
                <a:moveTo>
                  <a:pt x="5209" y="9756"/>
                </a:moveTo>
                <a:cubicBezTo>
                  <a:pt x="4987" y="9756"/>
                  <a:pt x="4877" y="10023"/>
                  <a:pt x="5034" y="10176"/>
                </a:cubicBezTo>
                <a:cubicBezTo>
                  <a:pt x="5084" y="10227"/>
                  <a:pt x="5145" y="10250"/>
                  <a:pt x="5206" y="10250"/>
                </a:cubicBezTo>
                <a:cubicBezTo>
                  <a:pt x="5332" y="10250"/>
                  <a:pt x="5454" y="10151"/>
                  <a:pt x="5454" y="10001"/>
                </a:cubicBezTo>
                <a:cubicBezTo>
                  <a:pt x="5454" y="9866"/>
                  <a:pt x="5344" y="9756"/>
                  <a:pt x="5209" y="9756"/>
                </a:cubicBezTo>
                <a:close/>
                <a:moveTo>
                  <a:pt x="6428" y="9756"/>
                </a:moveTo>
                <a:cubicBezTo>
                  <a:pt x="6209" y="9756"/>
                  <a:pt x="6096" y="10023"/>
                  <a:pt x="6253" y="10176"/>
                </a:cubicBezTo>
                <a:cubicBezTo>
                  <a:pt x="6304" y="10227"/>
                  <a:pt x="6366" y="10250"/>
                  <a:pt x="6426" y="10250"/>
                </a:cubicBezTo>
                <a:cubicBezTo>
                  <a:pt x="6553" y="10250"/>
                  <a:pt x="6673" y="10151"/>
                  <a:pt x="6673" y="10001"/>
                </a:cubicBezTo>
                <a:cubicBezTo>
                  <a:pt x="6673" y="9866"/>
                  <a:pt x="6563" y="9756"/>
                  <a:pt x="6428" y="9756"/>
                </a:cubicBezTo>
                <a:close/>
                <a:moveTo>
                  <a:pt x="7647" y="9756"/>
                </a:moveTo>
                <a:cubicBezTo>
                  <a:pt x="7428" y="9756"/>
                  <a:pt x="7318" y="10023"/>
                  <a:pt x="7472" y="10176"/>
                </a:cubicBezTo>
                <a:cubicBezTo>
                  <a:pt x="7523" y="10227"/>
                  <a:pt x="7585" y="10250"/>
                  <a:pt x="7646" y="10250"/>
                </a:cubicBezTo>
                <a:cubicBezTo>
                  <a:pt x="7773" y="10250"/>
                  <a:pt x="7895" y="10151"/>
                  <a:pt x="7895" y="10001"/>
                </a:cubicBezTo>
                <a:cubicBezTo>
                  <a:pt x="7895" y="9866"/>
                  <a:pt x="7782" y="9756"/>
                  <a:pt x="7647" y="9756"/>
                </a:cubicBezTo>
                <a:close/>
                <a:moveTo>
                  <a:pt x="8866" y="9756"/>
                </a:moveTo>
                <a:cubicBezTo>
                  <a:pt x="8647" y="9756"/>
                  <a:pt x="8537" y="10023"/>
                  <a:pt x="8691" y="10176"/>
                </a:cubicBezTo>
                <a:cubicBezTo>
                  <a:pt x="8742" y="10227"/>
                  <a:pt x="8804" y="10250"/>
                  <a:pt x="8865" y="10250"/>
                </a:cubicBezTo>
                <a:cubicBezTo>
                  <a:pt x="8992" y="10250"/>
                  <a:pt x="9114" y="10151"/>
                  <a:pt x="9114" y="10001"/>
                </a:cubicBezTo>
                <a:cubicBezTo>
                  <a:pt x="9114" y="9866"/>
                  <a:pt x="9001" y="9756"/>
                  <a:pt x="8866" y="9756"/>
                </a:cubicBezTo>
                <a:close/>
                <a:moveTo>
                  <a:pt x="10085" y="9756"/>
                </a:moveTo>
                <a:cubicBezTo>
                  <a:pt x="9866" y="9756"/>
                  <a:pt x="9756" y="10023"/>
                  <a:pt x="9910" y="10176"/>
                </a:cubicBezTo>
                <a:cubicBezTo>
                  <a:pt x="9961" y="10227"/>
                  <a:pt x="10023" y="10250"/>
                  <a:pt x="10084" y="10250"/>
                </a:cubicBezTo>
                <a:cubicBezTo>
                  <a:pt x="10211" y="10250"/>
                  <a:pt x="10333" y="10151"/>
                  <a:pt x="10333" y="10001"/>
                </a:cubicBezTo>
                <a:cubicBezTo>
                  <a:pt x="10333" y="9866"/>
                  <a:pt x="10223" y="9756"/>
                  <a:pt x="10085" y="9756"/>
                </a:cubicBezTo>
                <a:close/>
                <a:moveTo>
                  <a:pt x="11305" y="9756"/>
                </a:moveTo>
                <a:cubicBezTo>
                  <a:pt x="11085" y="9756"/>
                  <a:pt x="10975" y="10019"/>
                  <a:pt x="11132" y="10176"/>
                </a:cubicBezTo>
                <a:cubicBezTo>
                  <a:pt x="11182" y="10227"/>
                  <a:pt x="11244" y="10250"/>
                  <a:pt x="11304" y="10250"/>
                </a:cubicBezTo>
                <a:cubicBezTo>
                  <a:pt x="11431" y="10250"/>
                  <a:pt x="11552" y="10151"/>
                  <a:pt x="11552" y="10001"/>
                </a:cubicBezTo>
                <a:cubicBezTo>
                  <a:pt x="11552" y="9866"/>
                  <a:pt x="11442" y="9756"/>
                  <a:pt x="11305" y="9756"/>
                </a:cubicBezTo>
                <a:close/>
                <a:moveTo>
                  <a:pt x="12524" y="9756"/>
                </a:moveTo>
                <a:cubicBezTo>
                  <a:pt x="12304" y="9756"/>
                  <a:pt x="12195" y="10023"/>
                  <a:pt x="12351" y="10176"/>
                </a:cubicBezTo>
                <a:cubicBezTo>
                  <a:pt x="12401" y="10227"/>
                  <a:pt x="12463" y="10250"/>
                  <a:pt x="12523" y="10250"/>
                </a:cubicBezTo>
                <a:cubicBezTo>
                  <a:pt x="12650" y="10250"/>
                  <a:pt x="12771" y="10151"/>
                  <a:pt x="12771" y="10001"/>
                </a:cubicBezTo>
                <a:cubicBezTo>
                  <a:pt x="12771" y="9866"/>
                  <a:pt x="12661" y="9756"/>
                  <a:pt x="12524" y="9756"/>
                </a:cubicBezTo>
                <a:close/>
                <a:moveTo>
                  <a:pt x="13746" y="9756"/>
                </a:moveTo>
                <a:cubicBezTo>
                  <a:pt x="13523" y="9756"/>
                  <a:pt x="13414" y="10023"/>
                  <a:pt x="13570" y="10176"/>
                </a:cubicBezTo>
                <a:cubicBezTo>
                  <a:pt x="13620" y="10227"/>
                  <a:pt x="13682" y="10250"/>
                  <a:pt x="13742" y="10250"/>
                </a:cubicBezTo>
                <a:cubicBezTo>
                  <a:pt x="13869" y="10250"/>
                  <a:pt x="13990" y="10151"/>
                  <a:pt x="13990" y="10001"/>
                </a:cubicBezTo>
                <a:cubicBezTo>
                  <a:pt x="13990" y="9866"/>
                  <a:pt x="13881" y="9756"/>
                  <a:pt x="13746" y="9756"/>
                </a:cubicBezTo>
                <a:close/>
                <a:moveTo>
                  <a:pt x="14965" y="9756"/>
                </a:moveTo>
                <a:cubicBezTo>
                  <a:pt x="14745" y="9756"/>
                  <a:pt x="14633" y="10019"/>
                  <a:pt x="14789" y="10176"/>
                </a:cubicBezTo>
                <a:cubicBezTo>
                  <a:pt x="14840" y="10227"/>
                  <a:pt x="14902" y="10250"/>
                  <a:pt x="14963" y="10250"/>
                </a:cubicBezTo>
                <a:cubicBezTo>
                  <a:pt x="15089" y="10250"/>
                  <a:pt x="15209" y="10151"/>
                  <a:pt x="15209" y="10001"/>
                </a:cubicBezTo>
                <a:cubicBezTo>
                  <a:pt x="15209" y="9866"/>
                  <a:pt x="15100" y="9756"/>
                  <a:pt x="14965" y="9756"/>
                </a:cubicBezTo>
                <a:close/>
                <a:moveTo>
                  <a:pt x="16184" y="9756"/>
                </a:moveTo>
                <a:cubicBezTo>
                  <a:pt x="15964" y="9756"/>
                  <a:pt x="15855" y="10023"/>
                  <a:pt x="16008" y="10176"/>
                </a:cubicBezTo>
                <a:cubicBezTo>
                  <a:pt x="16059" y="10227"/>
                  <a:pt x="16122" y="10250"/>
                  <a:pt x="16183" y="10250"/>
                </a:cubicBezTo>
                <a:cubicBezTo>
                  <a:pt x="16310" y="10250"/>
                  <a:pt x="16431" y="10151"/>
                  <a:pt x="16431" y="10001"/>
                </a:cubicBezTo>
                <a:cubicBezTo>
                  <a:pt x="16431" y="9866"/>
                  <a:pt x="16319" y="9756"/>
                  <a:pt x="16184" y="9756"/>
                </a:cubicBezTo>
                <a:close/>
                <a:moveTo>
                  <a:pt x="17403" y="9756"/>
                </a:moveTo>
                <a:cubicBezTo>
                  <a:pt x="17184" y="9756"/>
                  <a:pt x="17074" y="10023"/>
                  <a:pt x="17227" y="10176"/>
                </a:cubicBezTo>
                <a:cubicBezTo>
                  <a:pt x="17278" y="10227"/>
                  <a:pt x="17341" y="10250"/>
                  <a:pt x="17402" y="10250"/>
                </a:cubicBezTo>
                <a:cubicBezTo>
                  <a:pt x="17529" y="10250"/>
                  <a:pt x="17650" y="10151"/>
                  <a:pt x="17650" y="10001"/>
                </a:cubicBezTo>
                <a:cubicBezTo>
                  <a:pt x="17650" y="9866"/>
                  <a:pt x="17538" y="9756"/>
                  <a:pt x="17403" y="9756"/>
                </a:cubicBezTo>
                <a:close/>
                <a:moveTo>
                  <a:pt x="18622" y="9756"/>
                </a:moveTo>
                <a:cubicBezTo>
                  <a:pt x="18403" y="9756"/>
                  <a:pt x="18293" y="10023"/>
                  <a:pt x="18446" y="10176"/>
                </a:cubicBezTo>
                <a:cubicBezTo>
                  <a:pt x="18497" y="10227"/>
                  <a:pt x="18560" y="10250"/>
                  <a:pt x="18621" y="10250"/>
                </a:cubicBezTo>
                <a:cubicBezTo>
                  <a:pt x="18748" y="10250"/>
                  <a:pt x="18870" y="10151"/>
                  <a:pt x="18870" y="10001"/>
                </a:cubicBezTo>
                <a:cubicBezTo>
                  <a:pt x="18870" y="9866"/>
                  <a:pt x="18760" y="9756"/>
                  <a:pt x="18622" y="9756"/>
                </a:cubicBezTo>
                <a:close/>
                <a:moveTo>
                  <a:pt x="19841" y="9756"/>
                </a:moveTo>
                <a:cubicBezTo>
                  <a:pt x="19622" y="9756"/>
                  <a:pt x="19512" y="10023"/>
                  <a:pt x="19669" y="10176"/>
                </a:cubicBezTo>
                <a:cubicBezTo>
                  <a:pt x="19718" y="10227"/>
                  <a:pt x="19780" y="10250"/>
                  <a:pt x="19841" y="10250"/>
                </a:cubicBezTo>
                <a:cubicBezTo>
                  <a:pt x="19967" y="10250"/>
                  <a:pt x="20089" y="10151"/>
                  <a:pt x="20089" y="10001"/>
                </a:cubicBezTo>
                <a:cubicBezTo>
                  <a:pt x="20089" y="9866"/>
                  <a:pt x="19979" y="9756"/>
                  <a:pt x="19841" y="9756"/>
                </a:cubicBezTo>
                <a:close/>
                <a:moveTo>
                  <a:pt x="21060" y="9756"/>
                </a:moveTo>
                <a:cubicBezTo>
                  <a:pt x="20841" y="9756"/>
                  <a:pt x="20731" y="10023"/>
                  <a:pt x="20888" y="10176"/>
                </a:cubicBezTo>
                <a:cubicBezTo>
                  <a:pt x="20938" y="10227"/>
                  <a:pt x="20999" y="10250"/>
                  <a:pt x="21060" y="10250"/>
                </a:cubicBezTo>
                <a:cubicBezTo>
                  <a:pt x="21186" y="10250"/>
                  <a:pt x="21308" y="10151"/>
                  <a:pt x="21308" y="10001"/>
                </a:cubicBezTo>
                <a:cubicBezTo>
                  <a:pt x="21308" y="9866"/>
                  <a:pt x="21198" y="9756"/>
                  <a:pt x="21060" y="9756"/>
                </a:cubicBezTo>
                <a:close/>
                <a:moveTo>
                  <a:pt x="330" y="10975"/>
                </a:moveTo>
                <a:cubicBezTo>
                  <a:pt x="111" y="10975"/>
                  <a:pt x="1" y="11242"/>
                  <a:pt x="154" y="11395"/>
                </a:cubicBezTo>
                <a:cubicBezTo>
                  <a:pt x="205" y="11446"/>
                  <a:pt x="268" y="11469"/>
                  <a:pt x="329" y="11469"/>
                </a:cubicBezTo>
                <a:cubicBezTo>
                  <a:pt x="456" y="11469"/>
                  <a:pt x="577" y="11371"/>
                  <a:pt x="577" y="11223"/>
                </a:cubicBezTo>
                <a:cubicBezTo>
                  <a:pt x="577" y="11085"/>
                  <a:pt x="465" y="10975"/>
                  <a:pt x="330" y="10975"/>
                </a:cubicBezTo>
                <a:close/>
                <a:moveTo>
                  <a:pt x="1549" y="10975"/>
                </a:moveTo>
                <a:cubicBezTo>
                  <a:pt x="1330" y="10975"/>
                  <a:pt x="1220" y="11242"/>
                  <a:pt x="1373" y="11395"/>
                </a:cubicBezTo>
                <a:cubicBezTo>
                  <a:pt x="1424" y="11446"/>
                  <a:pt x="1487" y="11469"/>
                  <a:pt x="1548" y="11469"/>
                </a:cubicBezTo>
                <a:cubicBezTo>
                  <a:pt x="1675" y="11469"/>
                  <a:pt x="1797" y="11371"/>
                  <a:pt x="1797" y="11223"/>
                </a:cubicBezTo>
                <a:cubicBezTo>
                  <a:pt x="1797" y="11085"/>
                  <a:pt x="1687" y="10975"/>
                  <a:pt x="1549" y="10975"/>
                </a:cubicBezTo>
                <a:close/>
                <a:moveTo>
                  <a:pt x="2768" y="10975"/>
                </a:moveTo>
                <a:cubicBezTo>
                  <a:pt x="2549" y="10975"/>
                  <a:pt x="2439" y="11242"/>
                  <a:pt x="2596" y="11395"/>
                </a:cubicBezTo>
                <a:cubicBezTo>
                  <a:pt x="2646" y="11446"/>
                  <a:pt x="2707" y="11469"/>
                  <a:pt x="2768" y="11469"/>
                </a:cubicBezTo>
                <a:cubicBezTo>
                  <a:pt x="2894" y="11469"/>
                  <a:pt x="3016" y="11371"/>
                  <a:pt x="3016" y="11223"/>
                </a:cubicBezTo>
                <a:cubicBezTo>
                  <a:pt x="3016" y="11085"/>
                  <a:pt x="2906" y="10975"/>
                  <a:pt x="2768" y="10975"/>
                </a:cubicBezTo>
                <a:close/>
                <a:moveTo>
                  <a:pt x="3987" y="10975"/>
                </a:moveTo>
                <a:cubicBezTo>
                  <a:pt x="3768" y="10975"/>
                  <a:pt x="3658" y="11242"/>
                  <a:pt x="3815" y="11395"/>
                </a:cubicBezTo>
                <a:cubicBezTo>
                  <a:pt x="3865" y="11446"/>
                  <a:pt x="3927" y="11469"/>
                  <a:pt x="3987" y="11469"/>
                </a:cubicBezTo>
                <a:cubicBezTo>
                  <a:pt x="4113" y="11469"/>
                  <a:pt x="4235" y="11371"/>
                  <a:pt x="4235" y="11223"/>
                </a:cubicBezTo>
                <a:cubicBezTo>
                  <a:pt x="4235" y="11085"/>
                  <a:pt x="4125" y="10975"/>
                  <a:pt x="3987" y="10975"/>
                </a:cubicBezTo>
                <a:close/>
                <a:moveTo>
                  <a:pt x="5209" y="10975"/>
                </a:moveTo>
                <a:cubicBezTo>
                  <a:pt x="4987" y="10975"/>
                  <a:pt x="4877" y="11242"/>
                  <a:pt x="5034" y="11395"/>
                </a:cubicBezTo>
                <a:cubicBezTo>
                  <a:pt x="5084" y="11446"/>
                  <a:pt x="5146" y="11469"/>
                  <a:pt x="5206" y="11469"/>
                </a:cubicBezTo>
                <a:cubicBezTo>
                  <a:pt x="5332" y="11469"/>
                  <a:pt x="5454" y="11371"/>
                  <a:pt x="5454" y="11223"/>
                </a:cubicBezTo>
                <a:cubicBezTo>
                  <a:pt x="5454" y="11085"/>
                  <a:pt x="5344" y="10975"/>
                  <a:pt x="5209" y="10975"/>
                </a:cubicBezTo>
                <a:close/>
                <a:moveTo>
                  <a:pt x="6428" y="10975"/>
                </a:moveTo>
                <a:cubicBezTo>
                  <a:pt x="6209" y="10975"/>
                  <a:pt x="6096" y="11242"/>
                  <a:pt x="6253" y="11395"/>
                </a:cubicBezTo>
                <a:cubicBezTo>
                  <a:pt x="6304" y="11446"/>
                  <a:pt x="6366" y="11469"/>
                  <a:pt x="6427" y="11469"/>
                </a:cubicBezTo>
                <a:cubicBezTo>
                  <a:pt x="6553" y="11469"/>
                  <a:pt x="6673" y="11371"/>
                  <a:pt x="6673" y="11223"/>
                </a:cubicBezTo>
                <a:cubicBezTo>
                  <a:pt x="6673" y="11085"/>
                  <a:pt x="6563" y="10975"/>
                  <a:pt x="6428" y="10975"/>
                </a:cubicBezTo>
                <a:close/>
                <a:moveTo>
                  <a:pt x="7647" y="10975"/>
                </a:moveTo>
                <a:cubicBezTo>
                  <a:pt x="7428" y="10975"/>
                  <a:pt x="7318" y="11242"/>
                  <a:pt x="7472" y="11395"/>
                </a:cubicBezTo>
                <a:cubicBezTo>
                  <a:pt x="7523" y="11446"/>
                  <a:pt x="7585" y="11469"/>
                  <a:pt x="7647" y="11469"/>
                </a:cubicBezTo>
                <a:cubicBezTo>
                  <a:pt x="7774" y="11469"/>
                  <a:pt x="7895" y="11371"/>
                  <a:pt x="7895" y="11223"/>
                </a:cubicBezTo>
                <a:cubicBezTo>
                  <a:pt x="7895" y="11085"/>
                  <a:pt x="7782" y="10975"/>
                  <a:pt x="7647" y="10975"/>
                </a:cubicBezTo>
                <a:close/>
                <a:moveTo>
                  <a:pt x="8866" y="10975"/>
                </a:moveTo>
                <a:cubicBezTo>
                  <a:pt x="8647" y="10975"/>
                  <a:pt x="8537" y="11242"/>
                  <a:pt x="8691" y="11395"/>
                </a:cubicBezTo>
                <a:cubicBezTo>
                  <a:pt x="8742" y="11446"/>
                  <a:pt x="8804" y="11469"/>
                  <a:pt x="8866" y="11469"/>
                </a:cubicBezTo>
                <a:cubicBezTo>
                  <a:pt x="8993" y="11469"/>
                  <a:pt x="9114" y="11371"/>
                  <a:pt x="9114" y="11223"/>
                </a:cubicBezTo>
                <a:cubicBezTo>
                  <a:pt x="9114" y="11085"/>
                  <a:pt x="9001" y="10975"/>
                  <a:pt x="8866" y="10975"/>
                </a:cubicBezTo>
                <a:close/>
                <a:moveTo>
                  <a:pt x="10085" y="10975"/>
                </a:moveTo>
                <a:cubicBezTo>
                  <a:pt x="9866" y="10975"/>
                  <a:pt x="9756" y="11242"/>
                  <a:pt x="9910" y="11395"/>
                </a:cubicBezTo>
                <a:cubicBezTo>
                  <a:pt x="9961" y="11446"/>
                  <a:pt x="10023" y="11469"/>
                  <a:pt x="10085" y="11469"/>
                </a:cubicBezTo>
                <a:cubicBezTo>
                  <a:pt x="10212" y="11469"/>
                  <a:pt x="10333" y="11371"/>
                  <a:pt x="10333" y="11223"/>
                </a:cubicBezTo>
                <a:cubicBezTo>
                  <a:pt x="10333" y="11085"/>
                  <a:pt x="10223" y="10975"/>
                  <a:pt x="10085" y="10975"/>
                </a:cubicBezTo>
                <a:close/>
                <a:moveTo>
                  <a:pt x="11305" y="10975"/>
                </a:moveTo>
                <a:cubicBezTo>
                  <a:pt x="11085" y="10975"/>
                  <a:pt x="10975" y="11242"/>
                  <a:pt x="11132" y="11395"/>
                </a:cubicBezTo>
                <a:cubicBezTo>
                  <a:pt x="11182" y="11446"/>
                  <a:pt x="11244" y="11469"/>
                  <a:pt x="11305" y="11469"/>
                </a:cubicBezTo>
                <a:cubicBezTo>
                  <a:pt x="11431" y="11469"/>
                  <a:pt x="11552" y="11371"/>
                  <a:pt x="11552" y="11223"/>
                </a:cubicBezTo>
                <a:cubicBezTo>
                  <a:pt x="11552" y="11085"/>
                  <a:pt x="11442" y="10975"/>
                  <a:pt x="11305" y="10975"/>
                </a:cubicBezTo>
                <a:close/>
                <a:moveTo>
                  <a:pt x="12524" y="10975"/>
                </a:moveTo>
                <a:cubicBezTo>
                  <a:pt x="12304" y="10975"/>
                  <a:pt x="12195" y="11242"/>
                  <a:pt x="12351" y="11395"/>
                </a:cubicBezTo>
                <a:cubicBezTo>
                  <a:pt x="12401" y="11446"/>
                  <a:pt x="12463" y="11469"/>
                  <a:pt x="12524" y="11469"/>
                </a:cubicBezTo>
                <a:cubicBezTo>
                  <a:pt x="12650" y="11469"/>
                  <a:pt x="12771" y="11371"/>
                  <a:pt x="12771" y="11223"/>
                </a:cubicBezTo>
                <a:cubicBezTo>
                  <a:pt x="12771" y="11085"/>
                  <a:pt x="12661" y="10975"/>
                  <a:pt x="12524" y="10975"/>
                </a:cubicBezTo>
                <a:close/>
                <a:moveTo>
                  <a:pt x="13746" y="10975"/>
                </a:moveTo>
                <a:cubicBezTo>
                  <a:pt x="13523" y="10975"/>
                  <a:pt x="13414" y="11242"/>
                  <a:pt x="13570" y="11395"/>
                </a:cubicBezTo>
                <a:cubicBezTo>
                  <a:pt x="13620" y="11446"/>
                  <a:pt x="13682" y="11469"/>
                  <a:pt x="13743" y="11469"/>
                </a:cubicBezTo>
                <a:cubicBezTo>
                  <a:pt x="13869" y="11469"/>
                  <a:pt x="13990" y="11371"/>
                  <a:pt x="13990" y="11223"/>
                </a:cubicBezTo>
                <a:cubicBezTo>
                  <a:pt x="13990" y="11085"/>
                  <a:pt x="13881" y="10975"/>
                  <a:pt x="13746" y="10975"/>
                </a:cubicBezTo>
                <a:close/>
                <a:moveTo>
                  <a:pt x="14965" y="10975"/>
                </a:moveTo>
                <a:cubicBezTo>
                  <a:pt x="14745" y="10975"/>
                  <a:pt x="14633" y="11242"/>
                  <a:pt x="14789" y="11395"/>
                </a:cubicBezTo>
                <a:cubicBezTo>
                  <a:pt x="14840" y="11446"/>
                  <a:pt x="14903" y="11469"/>
                  <a:pt x="14963" y="11469"/>
                </a:cubicBezTo>
                <a:cubicBezTo>
                  <a:pt x="15089" y="11469"/>
                  <a:pt x="15209" y="11371"/>
                  <a:pt x="15209" y="11223"/>
                </a:cubicBezTo>
                <a:cubicBezTo>
                  <a:pt x="15209" y="11085"/>
                  <a:pt x="15100" y="10975"/>
                  <a:pt x="14965" y="10975"/>
                </a:cubicBezTo>
                <a:close/>
                <a:moveTo>
                  <a:pt x="16184" y="10975"/>
                </a:moveTo>
                <a:cubicBezTo>
                  <a:pt x="15964" y="10975"/>
                  <a:pt x="15855" y="11242"/>
                  <a:pt x="16008" y="11395"/>
                </a:cubicBezTo>
                <a:cubicBezTo>
                  <a:pt x="16059" y="11446"/>
                  <a:pt x="16122" y="11469"/>
                  <a:pt x="16183" y="11469"/>
                </a:cubicBezTo>
                <a:cubicBezTo>
                  <a:pt x="16310" y="11469"/>
                  <a:pt x="16431" y="11371"/>
                  <a:pt x="16431" y="11223"/>
                </a:cubicBezTo>
                <a:cubicBezTo>
                  <a:pt x="16431" y="11085"/>
                  <a:pt x="16319" y="10975"/>
                  <a:pt x="16184" y="10975"/>
                </a:cubicBezTo>
                <a:close/>
                <a:moveTo>
                  <a:pt x="17403" y="10975"/>
                </a:moveTo>
                <a:cubicBezTo>
                  <a:pt x="17184" y="10975"/>
                  <a:pt x="17074" y="11242"/>
                  <a:pt x="17227" y="11395"/>
                </a:cubicBezTo>
                <a:cubicBezTo>
                  <a:pt x="17278" y="11446"/>
                  <a:pt x="17341" y="11469"/>
                  <a:pt x="17402" y="11469"/>
                </a:cubicBezTo>
                <a:cubicBezTo>
                  <a:pt x="17529" y="11469"/>
                  <a:pt x="17650" y="11371"/>
                  <a:pt x="17650" y="11223"/>
                </a:cubicBezTo>
                <a:cubicBezTo>
                  <a:pt x="17650" y="11085"/>
                  <a:pt x="17538" y="10975"/>
                  <a:pt x="17403" y="10975"/>
                </a:cubicBezTo>
                <a:close/>
                <a:moveTo>
                  <a:pt x="18622" y="10975"/>
                </a:moveTo>
                <a:cubicBezTo>
                  <a:pt x="18403" y="10975"/>
                  <a:pt x="18293" y="11242"/>
                  <a:pt x="18446" y="11395"/>
                </a:cubicBezTo>
                <a:cubicBezTo>
                  <a:pt x="18497" y="11446"/>
                  <a:pt x="18560" y="11469"/>
                  <a:pt x="18621" y="11469"/>
                </a:cubicBezTo>
                <a:cubicBezTo>
                  <a:pt x="18748" y="11469"/>
                  <a:pt x="18870" y="11371"/>
                  <a:pt x="18870" y="11223"/>
                </a:cubicBezTo>
                <a:cubicBezTo>
                  <a:pt x="18870" y="11085"/>
                  <a:pt x="18760" y="10975"/>
                  <a:pt x="18622" y="10975"/>
                </a:cubicBezTo>
                <a:close/>
                <a:moveTo>
                  <a:pt x="19841" y="10975"/>
                </a:moveTo>
                <a:cubicBezTo>
                  <a:pt x="19622" y="10975"/>
                  <a:pt x="19512" y="11242"/>
                  <a:pt x="19669" y="11395"/>
                </a:cubicBezTo>
                <a:cubicBezTo>
                  <a:pt x="19719" y="11446"/>
                  <a:pt x="19780" y="11469"/>
                  <a:pt x="19841" y="11469"/>
                </a:cubicBezTo>
                <a:cubicBezTo>
                  <a:pt x="19967" y="11469"/>
                  <a:pt x="20089" y="11371"/>
                  <a:pt x="20089" y="11223"/>
                </a:cubicBezTo>
                <a:cubicBezTo>
                  <a:pt x="20089" y="11085"/>
                  <a:pt x="19979" y="10975"/>
                  <a:pt x="19841" y="10975"/>
                </a:cubicBezTo>
                <a:close/>
                <a:moveTo>
                  <a:pt x="21060" y="10975"/>
                </a:moveTo>
                <a:cubicBezTo>
                  <a:pt x="20841" y="10975"/>
                  <a:pt x="20731" y="11242"/>
                  <a:pt x="20888" y="11395"/>
                </a:cubicBezTo>
                <a:cubicBezTo>
                  <a:pt x="20938" y="11446"/>
                  <a:pt x="21000" y="11469"/>
                  <a:pt x="21060" y="11469"/>
                </a:cubicBezTo>
                <a:cubicBezTo>
                  <a:pt x="21186" y="11469"/>
                  <a:pt x="21308" y="11371"/>
                  <a:pt x="21308" y="11223"/>
                </a:cubicBezTo>
                <a:cubicBezTo>
                  <a:pt x="21308" y="11085"/>
                  <a:pt x="21198" y="10975"/>
                  <a:pt x="21060" y="10975"/>
                </a:cubicBezTo>
                <a:close/>
                <a:moveTo>
                  <a:pt x="330" y="12194"/>
                </a:moveTo>
                <a:cubicBezTo>
                  <a:pt x="111" y="12194"/>
                  <a:pt x="1" y="12461"/>
                  <a:pt x="154" y="12614"/>
                </a:cubicBezTo>
                <a:cubicBezTo>
                  <a:pt x="205" y="12665"/>
                  <a:pt x="268" y="12688"/>
                  <a:pt x="329" y="12688"/>
                </a:cubicBezTo>
                <a:cubicBezTo>
                  <a:pt x="456" y="12688"/>
                  <a:pt x="577" y="12590"/>
                  <a:pt x="577" y="12442"/>
                </a:cubicBezTo>
                <a:cubicBezTo>
                  <a:pt x="577" y="12304"/>
                  <a:pt x="465" y="12194"/>
                  <a:pt x="330" y="12194"/>
                </a:cubicBezTo>
                <a:close/>
                <a:moveTo>
                  <a:pt x="1549" y="12194"/>
                </a:moveTo>
                <a:cubicBezTo>
                  <a:pt x="1330" y="12194"/>
                  <a:pt x="1220" y="12461"/>
                  <a:pt x="1373" y="12614"/>
                </a:cubicBezTo>
                <a:cubicBezTo>
                  <a:pt x="1424" y="12665"/>
                  <a:pt x="1487" y="12688"/>
                  <a:pt x="1548" y="12688"/>
                </a:cubicBezTo>
                <a:cubicBezTo>
                  <a:pt x="1675" y="12688"/>
                  <a:pt x="1797" y="12590"/>
                  <a:pt x="1797" y="12442"/>
                </a:cubicBezTo>
                <a:cubicBezTo>
                  <a:pt x="1797" y="12304"/>
                  <a:pt x="1687" y="12194"/>
                  <a:pt x="1549" y="12194"/>
                </a:cubicBezTo>
                <a:close/>
                <a:moveTo>
                  <a:pt x="2768" y="12194"/>
                </a:moveTo>
                <a:cubicBezTo>
                  <a:pt x="2549" y="12194"/>
                  <a:pt x="2439" y="12461"/>
                  <a:pt x="2596" y="12614"/>
                </a:cubicBezTo>
                <a:cubicBezTo>
                  <a:pt x="2646" y="12665"/>
                  <a:pt x="2707" y="12688"/>
                  <a:pt x="2768" y="12688"/>
                </a:cubicBezTo>
                <a:cubicBezTo>
                  <a:pt x="2894" y="12688"/>
                  <a:pt x="3016" y="12590"/>
                  <a:pt x="3016" y="12442"/>
                </a:cubicBezTo>
                <a:cubicBezTo>
                  <a:pt x="3016" y="12304"/>
                  <a:pt x="2906" y="12194"/>
                  <a:pt x="2768" y="12194"/>
                </a:cubicBezTo>
                <a:close/>
                <a:moveTo>
                  <a:pt x="3987" y="12194"/>
                </a:moveTo>
                <a:cubicBezTo>
                  <a:pt x="3768" y="12194"/>
                  <a:pt x="3658" y="12461"/>
                  <a:pt x="3815" y="12614"/>
                </a:cubicBezTo>
                <a:cubicBezTo>
                  <a:pt x="3865" y="12665"/>
                  <a:pt x="3927" y="12688"/>
                  <a:pt x="3987" y="12688"/>
                </a:cubicBezTo>
                <a:cubicBezTo>
                  <a:pt x="4113" y="12688"/>
                  <a:pt x="4235" y="12590"/>
                  <a:pt x="4235" y="12442"/>
                </a:cubicBezTo>
                <a:cubicBezTo>
                  <a:pt x="4235" y="12304"/>
                  <a:pt x="4125" y="12194"/>
                  <a:pt x="3987" y="12194"/>
                </a:cubicBezTo>
                <a:close/>
                <a:moveTo>
                  <a:pt x="5209" y="12194"/>
                </a:moveTo>
                <a:cubicBezTo>
                  <a:pt x="4987" y="12194"/>
                  <a:pt x="4877" y="12461"/>
                  <a:pt x="5034" y="12614"/>
                </a:cubicBezTo>
                <a:cubicBezTo>
                  <a:pt x="5084" y="12665"/>
                  <a:pt x="5146" y="12688"/>
                  <a:pt x="5206" y="12688"/>
                </a:cubicBezTo>
                <a:cubicBezTo>
                  <a:pt x="5332" y="12688"/>
                  <a:pt x="5454" y="12590"/>
                  <a:pt x="5454" y="12442"/>
                </a:cubicBezTo>
                <a:cubicBezTo>
                  <a:pt x="5454" y="12304"/>
                  <a:pt x="5344" y="12194"/>
                  <a:pt x="5209" y="12194"/>
                </a:cubicBezTo>
                <a:close/>
                <a:moveTo>
                  <a:pt x="6428" y="12194"/>
                </a:moveTo>
                <a:cubicBezTo>
                  <a:pt x="6209" y="12194"/>
                  <a:pt x="6096" y="12461"/>
                  <a:pt x="6253" y="12614"/>
                </a:cubicBezTo>
                <a:cubicBezTo>
                  <a:pt x="6304" y="12665"/>
                  <a:pt x="6366" y="12688"/>
                  <a:pt x="6427" y="12688"/>
                </a:cubicBezTo>
                <a:cubicBezTo>
                  <a:pt x="6553" y="12688"/>
                  <a:pt x="6673" y="12590"/>
                  <a:pt x="6673" y="12442"/>
                </a:cubicBezTo>
                <a:cubicBezTo>
                  <a:pt x="6673" y="12304"/>
                  <a:pt x="6563" y="12194"/>
                  <a:pt x="6428" y="12194"/>
                </a:cubicBezTo>
                <a:close/>
                <a:moveTo>
                  <a:pt x="7647" y="12194"/>
                </a:moveTo>
                <a:cubicBezTo>
                  <a:pt x="7428" y="12194"/>
                  <a:pt x="7318" y="12461"/>
                  <a:pt x="7472" y="12614"/>
                </a:cubicBezTo>
                <a:cubicBezTo>
                  <a:pt x="7523" y="12665"/>
                  <a:pt x="7585" y="12688"/>
                  <a:pt x="7647" y="12688"/>
                </a:cubicBezTo>
                <a:cubicBezTo>
                  <a:pt x="7774" y="12688"/>
                  <a:pt x="7895" y="12590"/>
                  <a:pt x="7895" y="12442"/>
                </a:cubicBezTo>
                <a:cubicBezTo>
                  <a:pt x="7895" y="12304"/>
                  <a:pt x="7782" y="12194"/>
                  <a:pt x="7647" y="12194"/>
                </a:cubicBezTo>
                <a:close/>
                <a:moveTo>
                  <a:pt x="8866" y="12194"/>
                </a:moveTo>
                <a:cubicBezTo>
                  <a:pt x="8647" y="12194"/>
                  <a:pt x="8537" y="12461"/>
                  <a:pt x="8691" y="12614"/>
                </a:cubicBezTo>
                <a:cubicBezTo>
                  <a:pt x="8742" y="12665"/>
                  <a:pt x="8804" y="12688"/>
                  <a:pt x="8866" y="12688"/>
                </a:cubicBezTo>
                <a:cubicBezTo>
                  <a:pt x="8993" y="12688"/>
                  <a:pt x="9114" y="12590"/>
                  <a:pt x="9114" y="12442"/>
                </a:cubicBezTo>
                <a:cubicBezTo>
                  <a:pt x="9114" y="12304"/>
                  <a:pt x="9001" y="12194"/>
                  <a:pt x="8866" y="12194"/>
                </a:cubicBezTo>
                <a:close/>
                <a:moveTo>
                  <a:pt x="10085" y="12194"/>
                </a:moveTo>
                <a:cubicBezTo>
                  <a:pt x="9866" y="12194"/>
                  <a:pt x="9756" y="12461"/>
                  <a:pt x="9910" y="12614"/>
                </a:cubicBezTo>
                <a:cubicBezTo>
                  <a:pt x="9961" y="12665"/>
                  <a:pt x="10023" y="12688"/>
                  <a:pt x="10085" y="12688"/>
                </a:cubicBezTo>
                <a:cubicBezTo>
                  <a:pt x="10212" y="12688"/>
                  <a:pt x="10333" y="12590"/>
                  <a:pt x="10333" y="12442"/>
                </a:cubicBezTo>
                <a:cubicBezTo>
                  <a:pt x="10333" y="12304"/>
                  <a:pt x="10223" y="12194"/>
                  <a:pt x="10085" y="12194"/>
                </a:cubicBezTo>
                <a:close/>
                <a:moveTo>
                  <a:pt x="11305" y="12194"/>
                </a:moveTo>
                <a:cubicBezTo>
                  <a:pt x="11085" y="12194"/>
                  <a:pt x="10975" y="12461"/>
                  <a:pt x="11132" y="12614"/>
                </a:cubicBezTo>
                <a:cubicBezTo>
                  <a:pt x="11182" y="12665"/>
                  <a:pt x="11244" y="12688"/>
                  <a:pt x="11305" y="12688"/>
                </a:cubicBezTo>
                <a:cubicBezTo>
                  <a:pt x="11431" y="12688"/>
                  <a:pt x="11552" y="12590"/>
                  <a:pt x="11552" y="12442"/>
                </a:cubicBezTo>
                <a:cubicBezTo>
                  <a:pt x="11552" y="12304"/>
                  <a:pt x="11442" y="12194"/>
                  <a:pt x="11305" y="12194"/>
                </a:cubicBezTo>
                <a:close/>
                <a:moveTo>
                  <a:pt x="12524" y="12194"/>
                </a:moveTo>
                <a:cubicBezTo>
                  <a:pt x="12304" y="12194"/>
                  <a:pt x="12195" y="12461"/>
                  <a:pt x="12351" y="12614"/>
                </a:cubicBezTo>
                <a:cubicBezTo>
                  <a:pt x="12401" y="12665"/>
                  <a:pt x="12463" y="12688"/>
                  <a:pt x="12524" y="12688"/>
                </a:cubicBezTo>
                <a:cubicBezTo>
                  <a:pt x="12650" y="12688"/>
                  <a:pt x="12771" y="12590"/>
                  <a:pt x="12771" y="12442"/>
                </a:cubicBezTo>
                <a:cubicBezTo>
                  <a:pt x="12771" y="12304"/>
                  <a:pt x="12661" y="12194"/>
                  <a:pt x="12524" y="12194"/>
                </a:cubicBezTo>
                <a:close/>
                <a:moveTo>
                  <a:pt x="13746" y="12194"/>
                </a:moveTo>
                <a:cubicBezTo>
                  <a:pt x="13523" y="12194"/>
                  <a:pt x="13414" y="12461"/>
                  <a:pt x="13570" y="12614"/>
                </a:cubicBezTo>
                <a:cubicBezTo>
                  <a:pt x="13620" y="12665"/>
                  <a:pt x="13682" y="12688"/>
                  <a:pt x="13743" y="12688"/>
                </a:cubicBezTo>
                <a:cubicBezTo>
                  <a:pt x="13869" y="12688"/>
                  <a:pt x="13990" y="12590"/>
                  <a:pt x="13990" y="12442"/>
                </a:cubicBezTo>
                <a:cubicBezTo>
                  <a:pt x="13990" y="12304"/>
                  <a:pt x="13881" y="12194"/>
                  <a:pt x="13746" y="12194"/>
                </a:cubicBezTo>
                <a:close/>
                <a:moveTo>
                  <a:pt x="14965" y="12194"/>
                </a:moveTo>
                <a:cubicBezTo>
                  <a:pt x="14745" y="12194"/>
                  <a:pt x="14633" y="12461"/>
                  <a:pt x="14789" y="12614"/>
                </a:cubicBezTo>
                <a:cubicBezTo>
                  <a:pt x="14840" y="12665"/>
                  <a:pt x="14903" y="12688"/>
                  <a:pt x="14963" y="12688"/>
                </a:cubicBezTo>
                <a:cubicBezTo>
                  <a:pt x="15089" y="12688"/>
                  <a:pt x="15209" y="12590"/>
                  <a:pt x="15209" y="12442"/>
                </a:cubicBezTo>
                <a:cubicBezTo>
                  <a:pt x="15209" y="12304"/>
                  <a:pt x="15100" y="12194"/>
                  <a:pt x="14965" y="12194"/>
                </a:cubicBezTo>
                <a:close/>
                <a:moveTo>
                  <a:pt x="16184" y="12194"/>
                </a:moveTo>
                <a:cubicBezTo>
                  <a:pt x="15964" y="12194"/>
                  <a:pt x="15855" y="12461"/>
                  <a:pt x="16008" y="12614"/>
                </a:cubicBezTo>
                <a:cubicBezTo>
                  <a:pt x="16059" y="12665"/>
                  <a:pt x="16122" y="12688"/>
                  <a:pt x="16183" y="12688"/>
                </a:cubicBezTo>
                <a:cubicBezTo>
                  <a:pt x="16310" y="12688"/>
                  <a:pt x="16431" y="12590"/>
                  <a:pt x="16431" y="12442"/>
                </a:cubicBezTo>
                <a:cubicBezTo>
                  <a:pt x="16431" y="12304"/>
                  <a:pt x="16319" y="12194"/>
                  <a:pt x="16184" y="12194"/>
                </a:cubicBezTo>
                <a:close/>
                <a:moveTo>
                  <a:pt x="17403" y="12194"/>
                </a:moveTo>
                <a:cubicBezTo>
                  <a:pt x="17184" y="12194"/>
                  <a:pt x="17074" y="12461"/>
                  <a:pt x="17227" y="12614"/>
                </a:cubicBezTo>
                <a:cubicBezTo>
                  <a:pt x="17278" y="12665"/>
                  <a:pt x="17341" y="12688"/>
                  <a:pt x="17402" y="12688"/>
                </a:cubicBezTo>
                <a:cubicBezTo>
                  <a:pt x="17529" y="12688"/>
                  <a:pt x="17650" y="12590"/>
                  <a:pt x="17650" y="12442"/>
                </a:cubicBezTo>
                <a:cubicBezTo>
                  <a:pt x="17650" y="12304"/>
                  <a:pt x="17538" y="12194"/>
                  <a:pt x="17403" y="12194"/>
                </a:cubicBezTo>
                <a:close/>
                <a:moveTo>
                  <a:pt x="18622" y="12194"/>
                </a:moveTo>
                <a:cubicBezTo>
                  <a:pt x="18403" y="12194"/>
                  <a:pt x="18293" y="12461"/>
                  <a:pt x="18446" y="12614"/>
                </a:cubicBezTo>
                <a:cubicBezTo>
                  <a:pt x="18497" y="12665"/>
                  <a:pt x="18560" y="12688"/>
                  <a:pt x="18621" y="12688"/>
                </a:cubicBezTo>
                <a:cubicBezTo>
                  <a:pt x="18748" y="12688"/>
                  <a:pt x="18870" y="12590"/>
                  <a:pt x="18870" y="12442"/>
                </a:cubicBezTo>
                <a:cubicBezTo>
                  <a:pt x="18870" y="12304"/>
                  <a:pt x="18760" y="12194"/>
                  <a:pt x="18622" y="12194"/>
                </a:cubicBezTo>
                <a:close/>
                <a:moveTo>
                  <a:pt x="19841" y="12194"/>
                </a:moveTo>
                <a:cubicBezTo>
                  <a:pt x="19622" y="12194"/>
                  <a:pt x="19512" y="12461"/>
                  <a:pt x="19669" y="12614"/>
                </a:cubicBezTo>
                <a:cubicBezTo>
                  <a:pt x="19719" y="12665"/>
                  <a:pt x="19780" y="12688"/>
                  <a:pt x="19841" y="12688"/>
                </a:cubicBezTo>
                <a:cubicBezTo>
                  <a:pt x="19967" y="12688"/>
                  <a:pt x="20089" y="12590"/>
                  <a:pt x="20089" y="12442"/>
                </a:cubicBezTo>
                <a:cubicBezTo>
                  <a:pt x="20089" y="12304"/>
                  <a:pt x="19979" y="12194"/>
                  <a:pt x="19841" y="12194"/>
                </a:cubicBezTo>
                <a:close/>
                <a:moveTo>
                  <a:pt x="21060" y="12194"/>
                </a:moveTo>
                <a:cubicBezTo>
                  <a:pt x="20841" y="12194"/>
                  <a:pt x="20731" y="12461"/>
                  <a:pt x="20888" y="12614"/>
                </a:cubicBezTo>
                <a:cubicBezTo>
                  <a:pt x="20938" y="12665"/>
                  <a:pt x="21000" y="12688"/>
                  <a:pt x="21060" y="12688"/>
                </a:cubicBezTo>
                <a:cubicBezTo>
                  <a:pt x="21186" y="12688"/>
                  <a:pt x="21308" y="12590"/>
                  <a:pt x="21308" y="12442"/>
                </a:cubicBezTo>
                <a:cubicBezTo>
                  <a:pt x="21308" y="12304"/>
                  <a:pt x="21198" y="12194"/>
                  <a:pt x="21060" y="12194"/>
                </a:cubicBezTo>
                <a:close/>
                <a:moveTo>
                  <a:pt x="330" y="13413"/>
                </a:moveTo>
                <a:cubicBezTo>
                  <a:pt x="111" y="13413"/>
                  <a:pt x="1" y="13680"/>
                  <a:pt x="154" y="13836"/>
                </a:cubicBezTo>
                <a:cubicBezTo>
                  <a:pt x="205" y="13886"/>
                  <a:pt x="267" y="13908"/>
                  <a:pt x="327" y="13908"/>
                </a:cubicBezTo>
                <a:cubicBezTo>
                  <a:pt x="455" y="13908"/>
                  <a:pt x="577" y="13810"/>
                  <a:pt x="577" y="13661"/>
                </a:cubicBezTo>
                <a:cubicBezTo>
                  <a:pt x="577" y="13523"/>
                  <a:pt x="465" y="13413"/>
                  <a:pt x="330" y="13413"/>
                </a:cubicBezTo>
                <a:close/>
                <a:moveTo>
                  <a:pt x="1549" y="13413"/>
                </a:moveTo>
                <a:cubicBezTo>
                  <a:pt x="1330" y="13413"/>
                  <a:pt x="1220" y="13680"/>
                  <a:pt x="1373" y="13836"/>
                </a:cubicBezTo>
                <a:cubicBezTo>
                  <a:pt x="1424" y="13886"/>
                  <a:pt x="1486" y="13908"/>
                  <a:pt x="1546" y="13908"/>
                </a:cubicBezTo>
                <a:cubicBezTo>
                  <a:pt x="1674" y="13908"/>
                  <a:pt x="1797" y="13810"/>
                  <a:pt x="1797" y="13661"/>
                </a:cubicBezTo>
                <a:cubicBezTo>
                  <a:pt x="1797" y="13523"/>
                  <a:pt x="1687" y="13413"/>
                  <a:pt x="1549" y="13413"/>
                </a:cubicBezTo>
                <a:close/>
                <a:moveTo>
                  <a:pt x="2768" y="13413"/>
                </a:moveTo>
                <a:cubicBezTo>
                  <a:pt x="2549" y="13413"/>
                  <a:pt x="2439" y="13680"/>
                  <a:pt x="2596" y="13836"/>
                </a:cubicBezTo>
                <a:cubicBezTo>
                  <a:pt x="2645" y="13886"/>
                  <a:pt x="2706" y="13908"/>
                  <a:pt x="2766" y="13908"/>
                </a:cubicBezTo>
                <a:cubicBezTo>
                  <a:pt x="2893" y="13908"/>
                  <a:pt x="3016" y="13810"/>
                  <a:pt x="3016" y="13661"/>
                </a:cubicBezTo>
                <a:cubicBezTo>
                  <a:pt x="3016" y="13523"/>
                  <a:pt x="2906" y="13413"/>
                  <a:pt x="2768" y="13413"/>
                </a:cubicBezTo>
                <a:close/>
                <a:moveTo>
                  <a:pt x="3987" y="13413"/>
                </a:moveTo>
                <a:cubicBezTo>
                  <a:pt x="3768" y="13413"/>
                  <a:pt x="3658" y="13680"/>
                  <a:pt x="3815" y="13836"/>
                </a:cubicBezTo>
                <a:cubicBezTo>
                  <a:pt x="3864" y="13886"/>
                  <a:pt x="3925" y="13908"/>
                  <a:pt x="3985" y="13908"/>
                </a:cubicBezTo>
                <a:cubicBezTo>
                  <a:pt x="4112" y="13908"/>
                  <a:pt x="4235" y="13810"/>
                  <a:pt x="4235" y="13661"/>
                </a:cubicBezTo>
                <a:cubicBezTo>
                  <a:pt x="4235" y="13523"/>
                  <a:pt x="4125" y="13413"/>
                  <a:pt x="3987" y="13413"/>
                </a:cubicBezTo>
                <a:close/>
                <a:moveTo>
                  <a:pt x="5209" y="13413"/>
                </a:moveTo>
                <a:cubicBezTo>
                  <a:pt x="4987" y="13413"/>
                  <a:pt x="4877" y="13680"/>
                  <a:pt x="5034" y="13836"/>
                </a:cubicBezTo>
                <a:cubicBezTo>
                  <a:pt x="5083" y="13886"/>
                  <a:pt x="5144" y="13908"/>
                  <a:pt x="5204" y="13908"/>
                </a:cubicBezTo>
                <a:cubicBezTo>
                  <a:pt x="5331" y="13908"/>
                  <a:pt x="5454" y="13810"/>
                  <a:pt x="5454" y="13661"/>
                </a:cubicBezTo>
                <a:cubicBezTo>
                  <a:pt x="5454" y="13523"/>
                  <a:pt x="5344" y="13413"/>
                  <a:pt x="5209" y="13413"/>
                </a:cubicBezTo>
                <a:close/>
                <a:moveTo>
                  <a:pt x="6428" y="13413"/>
                </a:moveTo>
                <a:cubicBezTo>
                  <a:pt x="6209" y="13413"/>
                  <a:pt x="6096" y="13680"/>
                  <a:pt x="6253" y="13836"/>
                </a:cubicBezTo>
                <a:cubicBezTo>
                  <a:pt x="6303" y="13886"/>
                  <a:pt x="6365" y="13908"/>
                  <a:pt x="6425" y="13908"/>
                </a:cubicBezTo>
                <a:cubicBezTo>
                  <a:pt x="6552" y="13908"/>
                  <a:pt x="6673" y="13810"/>
                  <a:pt x="6673" y="13661"/>
                </a:cubicBezTo>
                <a:cubicBezTo>
                  <a:pt x="6673" y="13523"/>
                  <a:pt x="6563" y="13413"/>
                  <a:pt x="6428" y="13413"/>
                </a:cubicBezTo>
                <a:close/>
                <a:moveTo>
                  <a:pt x="7647" y="13413"/>
                </a:moveTo>
                <a:cubicBezTo>
                  <a:pt x="7428" y="13413"/>
                  <a:pt x="7318" y="13680"/>
                  <a:pt x="7472" y="13836"/>
                </a:cubicBezTo>
                <a:cubicBezTo>
                  <a:pt x="7522" y="13886"/>
                  <a:pt x="7584" y="13908"/>
                  <a:pt x="7645" y="13908"/>
                </a:cubicBezTo>
                <a:cubicBezTo>
                  <a:pt x="7772" y="13908"/>
                  <a:pt x="7895" y="13810"/>
                  <a:pt x="7895" y="13661"/>
                </a:cubicBezTo>
                <a:cubicBezTo>
                  <a:pt x="7895" y="13523"/>
                  <a:pt x="7782" y="13413"/>
                  <a:pt x="7647" y="13413"/>
                </a:cubicBezTo>
                <a:close/>
                <a:moveTo>
                  <a:pt x="8866" y="13413"/>
                </a:moveTo>
                <a:cubicBezTo>
                  <a:pt x="8647" y="13413"/>
                  <a:pt x="8537" y="13680"/>
                  <a:pt x="8691" y="13836"/>
                </a:cubicBezTo>
                <a:cubicBezTo>
                  <a:pt x="8741" y="13886"/>
                  <a:pt x="8803" y="13908"/>
                  <a:pt x="8864" y="13908"/>
                </a:cubicBezTo>
                <a:cubicBezTo>
                  <a:pt x="8991" y="13908"/>
                  <a:pt x="9114" y="13810"/>
                  <a:pt x="9114" y="13661"/>
                </a:cubicBezTo>
                <a:cubicBezTo>
                  <a:pt x="9114" y="13523"/>
                  <a:pt x="9001" y="13413"/>
                  <a:pt x="8866" y="13413"/>
                </a:cubicBezTo>
                <a:close/>
                <a:moveTo>
                  <a:pt x="10085" y="13413"/>
                </a:moveTo>
                <a:cubicBezTo>
                  <a:pt x="9866" y="13413"/>
                  <a:pt x="9756" y="13680"/>
                  <a:pt x="9910" y="13836"/>
                </a:cubicBezTo>
                <a:cubicBezTo>
                  <a:pt x="9960" y="13886"/>
                  <a:pt x="10022" y="13908"/>
                  <a:pt x="10083" y="13908"/>
                </a:cubicBezTo>
                <a:cubicBezTo>
                  <a:pt x="10211" y="13908"/>
                  <a:pt x="10333" y="13810"/>
                  <a:pt x="10333" y="13661"/>
                </a:cubicBezTo>
                <a:cubicBezTo>
                  <a:pt x="10333" y="13523"/>
                  <a:pt x="10223" y="13413"/>
                  <a:pt x="10085" y="13413"/>
                </a:cubicBezTo>
                <a:close/>
                <a:moveTo>
                  <a:pt x="11305" y="13413"/>
                </a:moveTo>
                <a:cubicBezTo>
                  <a:pt x="11085" y="13413"/>
                  <a:pt x="10975" y="13680"/>
                  <a:pt x="11132" y="13836"/>
                </a:cubicBezTo>
                <a:cubicBezTo>
                  <a:pt x="11182" y="13886"/>
                  <a:pt x="11243" y="13908"/>
                  <a:pt x="11303" y="13908"/>
                </a:cubicBezTo>
                <a:cubicBezTo>
                  <a:pt x="11430" y="13908"/>
                  <a:pt x="11552" y="13810"/>
                  <a:pt x="11552" y="13661"/>
                </a:cubicBezTo>
                <a:cubicBezTo>
                  <a:pt x="11552" y="13523"/>
                  <a:pt x="11442" y="13413"/>
                  <a:pt x="11305" y="13413"/>
                </a:cubicBezTo>
                <a:close/>
                <a:moveTo>
                  <a:pt x="12524" y="13413"/>
                </a:moveTo>
                <a:cubicBezTo>
                  <a:pt x="12304" y="13413"/>
                  <a:pt x="12195" y="13680"/>
                  <a:pt x="12351" y="13836"/>
                </a:cubicBezTo>
                <a:cubicBezTo>
                  <a:pt x="12401" y="13886"/>
                  <a:pt x="12462" y="13908"/>
                  <a:pt x="12522" y="13908"/>
                </a:cubicBezTo>
                <a:cubicBezTo>
                  <a:pt x="12649" y="13908"/>
                  <a:pt x="12771" y="13810"/>
                  <a:pt x="12771" y="13661"/>
                </a:cubicBezTo>
                <a:cubicBezTo>
                  <a:pt x="12771" y="13523"/>
                  <a:pt x="12661" y="13413"/>
                  <a:pt x="12524" y="13413"/>
                </a:cubicBezTo>
                <a:close/>
                <a:moveTo>
                  <a:pt x="13746" y="13413"/>
                </a:moveTo>
                <a:cubicBezTo>
                  <a:pt x="13523" y="13413"/>
                  <a:pt x="13414" y="13680"/>
                  <a:pt x="13570" y="13836"/>
                </a:cubicBezTo>
                <a:cubicBezTo>
                  <a:pt x="13620" y="13886"/>
                  <a:pt x="13681" y="13908"/>
                  <a:pt x="13741" y="13908"/>
                </a:cubicBezTo>
                <a:cubicBezTo>
                  <a:pt x="13868" y="13908"/>
                  <a:pt x="13990" y="13810"/>
                  <a:pt x="13990" y="13661"/>
                </a:cubicBezTo>
                <a:cubicBezTo>
                  <a:pt x="13990" y="13523"/>
                  <a:pt x="13881" y="13413"/>
                  <a:pt x="13746" y="13413"/>
                </a:cubicBezTo>
                <a:close/>
                <a:moveTo>
                  <a:pt x="14965" y="13413"/>
                </a:moveTo>
                <a:cubicBezTo>
                  <a:pt x="14745" y="13413"/>
                  <a:pt x="14633" y="13680"/>
                  <a:pt x="14789" y="13836"/>
                </a:cubicBezTo>
                <a:cubicBezTo>
                  <a:pt x="14840" y="13886"/>
                  <a:pt x="14901" y="13908"/>
                  <a:pt x="14961" y="13908"/>
                </a:cubicBezTo>
                <a:cubicBezTo>
                  <a:pt x="15088" y="13908"/>
                  <a:pt x="15209" y="13810"/>
                  <a:pt x="15209" y="13661"/>
                </a:cubicBezTo>
                <a:cubicBezTo>
                  <a:pt x="15209" y="13523"/>
                  <a:pt x="15100" y="13413"/>
                  <a:pt x="14965" y="13413"/>
                </a:cubicBezTo>
                <a:close/>
                <a:moveTo>
                  <a:pt x="16184" y="13413"/>
                </a:moveTo>
                <a:cubicBezTo>
                  <a:pt x="15964" y="13413"/>
                  <a:pt x="15855" y="13680"/>
                  <a:pt x="16008" y="13836"/>
                </a:cubicBezTo>
                <a:cubicBezTo>
                  <a:pt x="16059" y="13886"/>
                  <a:pt x="16121" y="13908"/>
                  <a:pt x="16181" y="13908"/>
                </a:cubicBezTo>
                <a:cubicBezTo>
                  <a:pt x="16309" y="13908"/>
                  <a:pt x="16431" y="13810"/>
                  <a:pt x="16431" y="13661"/>
                </a:cubicBezTo>
                <a:cubicBezTo>
                  <a:pt x="16431" y="13523"/>
                  <a:pt x="16319" y="13413"/>
                  <a:pt x="16184" y="13413"/>
                </a:cubicBezTo>
                <a:close/>
                <a:moveTo>
                  <a:pt x="17403" y="13413"/>
                </a:moveTo>
                <a:cubicBezTo>
                  <a:pt x="17184" y="13413"/>
                  <a:pt x="17074" y="13680"/>
                  <a:pt x="17227" y="13836"/>
                </a:cubicBezTo>
                <a:cubicBezTo>
                  <a:pt x="17278" y="13886"/>
                  <a:pt x="17340" y="13908"/>
                  <a:pt x="17400" y="13908"/>
                </a:cubicBezTo>
                <a:cubicBezTo>
                  <a:pt x="17528" y="13908"/>
                  <a:pt x="17650" y="13810"/>
                  <a:pt x="17650" y="13661"/>
                </a:cubicBezTo>
                <a:cubicBezTo>
                  <a:pt x="17650" y="13523"/>
                  <a:pt x="17538" y="13413"/>
                  <a:pt x="17403" y="13413"/>
                </a:cubicBezTo>
                <a:close/>
                <a:moveTo>
                  <a:pt x="18622" y="13413"/>
                </a:moveTo>
                <a:cubicBezTo>
                  <a:pt x="18403" y="13413"/>
                  <a:pt x="18293" y="13680"/>
                  <a:pt x="18446" y="13836"/>
                </a:cubicBezTo>
                <a:cubicBezTo>
                  <a:pt x="18497" y="13886"/>
                  <a:pt x="18559" y="13908"/>
                  <a:pt x="18619" y="13908"/>
                </a:cubicBezTo>
                <a:cubicBezTo>
                  <a:pt x="18747" y="13908"/>
                  <a:pt x="18870" y="13810"/>
                  <a:pt x="18870" y="13661"/>
                </a:cubicBezTo>
                <a:cubicBezTo>
                  <a:pt x="18870" y="13523"/>
                  <a:pt x="18760" y="13413"/>
                  <a:pt x="18622" y="13413"/>
                </a:cubicBezTo>
                <a:close/>
                <a:moveTo>
                  <a:pt x="19841" y="13413"/>
                </a:moveTo>
                <a:cubicBezTo>
                  <a:pt x="19622" y="13413"/>
                  <a:pt x="19512" y="13680"/>
                  <a:pt x="19669" y="13836"/>
                </a:cubicBezTo>
                <a:cubicBezTo>
                  <a:pt x="19718" y="13886"/>
                  <a:pt x="19779" y="13908"/>
                  <a:pt x="19839" y="13908"/>
                </a:cubicBezTo>
                <a:cubicBezTo>
                  <a:pt x="19966" y="13908"/>
                  <a:pt x="20089" y="13810"/>
                  <a:pt x="20089" y="13661"/>
                </a:cubicBezTo>
                <a:cubicBezTo>
                  <a:pt x="20089" y="13523"/>
                  <a:pt x="19979" y="13413"/>
                  <a:pt x="19841" y="13413"/>
                </a:cubicBezTo>
                <a:close/>
                <a:moveTo>
                  <a:pt x="21060" y="13413"/>
                </a:moveTo>
                <a:cubicBezTo>
                  <a:pt x="20841" y="13413"/>
                  <a:pt x="20731" y="13680"/>
                  <a:pt x="20888" y="13836"/>
                </a:cubicBezTo>
                <a:cubicBezTo>
                  <a:pt x="20937" y="13886"/>
                  <a:pt x="20998" y="13908"/>
                  <a:pt x="21058" y="13908"/>
                </a:cubicBezTo>
                <a:cubicBezTo>
                  <a:pt x="21185" y="13908"/>
                  <a:pt x="21308" y="13810"/>
                  <a:pt x="21308" y="13661"/>
                </a:cubicBezTo>
                <a:cubicBezTo>
                  <a:pt x="21308" y="13523"/>
                  <a:pt x="21198" y="13413"/>
                  <a:pt x="21060" y="13413"/>
                </a:cubicBezTo>
                <a:close/>
                <a:moveTo>
                  <a:pt x="21048" y="14635"/>
                </a:moveTo>
                <a:lnTo>
                  <a:pt x="21048" y="14635"/>
                </a:lnTo>
                <a:cubicBezTo>
                  <a:pt x="20806" y="14648"/>
                  <a:pt x="20728" y="14961"/>
                  <a:pt x="20932" y="15090"/>
                </a:cubicBezTo>
                <a:cubicBezTo>
                  <a:pt x="20969" y="14939"/>
                  <a:pt x="21007" y="14789"/>
                  <a:pt x="21048" y="14635"/>
                </a:cubicBezTo>
                <a:close/>
                <a:moveTo>
                  <a:pt x="330" y="14632"/>
                </a:moveTo>
                <a:cubicBezTo>
                  <a:pt x="111" y="14632"/>
                  <a:pt x="1" y="14899"/>
                  <a:pt x="154" y="15055"/>
                </a:cubicBezTo>
                <a:cubicBezTo>
                  <a:pt x="205" y="15105"/>
                  <a:pt x="267" y="15127"/>
                  <a:pt x="327" y="15127"/>
                </a:cubicBezTo>
                <a:cubicBezTo>
                  <a:pt x="455" y="15127"/>
                  <a:pt x="577" y="15029"/>
                  <a:pt x="577" y="14880"/>
                </a:cubicBezTo>
                <a:cubicBezTo>
                  <a:pt x="577" y="14745"/>
                  <a:pt x="465" y="14632"/>
                  <a:pt x="330" y="14632"/>
                </a:cubicBezTo>
                <a:close/>
                <a:moveTo>
                  <a:pt x="1549" y="14632"/>
                </a:moveTo>
                <a:cubicBezTo>
                  <a:pt x="1330" y="14632"/>
                  <a:pt x="1220" y="14899"/>
                  <a:pt x="1373" y="15055"/>
                </a:cubicBezTo>
                <a:cubicBezTo>
                  <a:pt x="1424" y="15105"/>
                  <a:pt x="1486" y="15127"/>
                  <a:pt x="1546" y="15127"/>
                </a:cubicBezTo>
                <a:cubicBezTo>
                  <a:pt x="1674" y="15127"/>
                  <a:pt x="1797" y="15029"/>
                  <a:pt x="1797" y="14880"/>
                </a:cubicBezTo>
                <a:cubicBezTo>
                  <a:pt x="1797" y="14745"/>
                  <a:pt x="1687" y="14632"/>
                  <a:pt x="1549" y="14632"/>
                </a:cubicBezTo>
                <a:close/>
                <a:moveTo>
                  <a:pt x="2768" y="14632"/>
                </a:moveTo>
                <a:cubicBezTo>
                  <a:pt x="2549" y="14632"/>
                  <a:pt x="2439" y="14899"/>
                  <a:pt x="2596" y="15055"/>
                </a:cubicBezTo>
                <a:cubicBezTo>
                  <a:pt x="2645" y="15105"/>
                  <a:pt x="2706" y="15127"/>
                  <a:pt x="2766" y="15127"/>
                </a:cubicBezTo>
                <a:cubicBezTo>
                  <a:pt x="2893" y="15127"/>
                  <a:pt x="3016" y="15029"/>
                  <a:pt x="3016" y="14880"/>
                </a:cubicBezTo>
                <a:cubicBezTo>
                  <a:pt x="3016" y="14745"/>
                  <a:pt x="2906" y="14632"/>
                  <a:pt x="2768" y="14632"/>
                </a:cubicBezTo>
                <a:close/>
                <a:moveTo>
                  <a:pt x="3987" y="14632"/>
                </a:moveTo>
                <a:cubicBezTo>
                  <a:pt x="3768" y="14632"/>
                  <a:pt x="3658" y="14899"/>
                  <a:pt x="3815" y="15055"/>
                </a:cubicBezTo>
                <a:cubicBezTo>
                  <a:pt x="3864" y="15105"/>
                  <a:pt x="3925" y="15127"/>
                  <a:pt x="3985" y="15127"/>
                </a:cubicBezTo>
                <a:cubicBezTo>
                  <a:pt x="4112" y="15127"/>
                  <a:pt x="4235" y="15029"/>
                  <a:pt x="4235" y="14880"/>
                </a:cubicBezTo>
                <a:cubicBezTo>
                  <a:pt x="4235" y="14745"/>
                  <a:pt x="4125" y="14632"/>
                  <a:pt x="3987" y="14632"/>
                </a:cubicBezTo>
                <a:close/>
                <a:moveTo>
                  <a:pt x="5209" y="14632"/>
                </a:moveTo>
                <a:cubicBezTo>
                  <a:pt x="4987" y="14632"/>
                  <a:pt x="4877" y="14899"/>
                  <a:pt x="5034" y="15055"/>
                </a:cubicBezTo>
                <a:cubicBezTo>
                  <a:pt x="5083" y="15105"/>
                  <a:pt x="5144" y="15127"/>
                  <a:pt x="5204" y="15127"/>
                </a:cubicBezTo>
                <a:cubicBezTo>
                  <a:pt x="5331" y="15127"/>
                  <a:pt x="5454" y="15029"/>
                  <a:pt x="5454" y="14880"/>
                </a:cubicBezTo>
                <a:cubicBezTo>
                  <a:pt x="5454" y="14745"/>
                  <a:pt x="5344" y="14632"/>
                  <a:pt x="5209" y="14632"/>
                </a:cubicBezTo>
                <a:close/>
                <a:moveTo>
                  <a:pt x="6428" y="14632"/>
                </a:moveTo>
                <a:cubicBezTo>
                  <a:pt x="6209" y="14632"/>
                  <a:pt x="6096" y="14899"/>
                  <a:pt x="6253" y="15055"/>
                </a:cubicBezTo>
                <a:cubicBezTo>
                  <a:pt x="6303" y="15105"/>
                  <a:pt x="6365" y="15127"/>
                  <a:pt x="6425" y="15127"/>
                </a:cubicBezTo>
                <a:cubicBezTo>
                  <a:pt x="6552" y="15127"/>
                  <a:pt x="6673" y="15029"/>
                  <a:pt x="6673" y="14880"/>
                </a:cubicBezTo>
                <a:cubicBezTo>
                  <a:pt x="6673" y="14745"/>
                  <a:pt x="6563" y="14632"/>
                  <a:pt x="6428" y="14632"/>
                </a:cubicBezTo>
                <a:close/>
                <a:moveTo>
                  <a:pt x="7647" y="14632"/>
                </a:moveTo>
                <a:cubicBezTo>
                  <a:pt x="7428" y="14632"/>
                  <a:pt x="7318" y="14899"/>
                  <a:pt x="7472" y="15055"/>
                </a:cubicBezTo>
                <a:cubicBezTo>
                  <a:pt x="7522" y="15105"/>
                  <a:pt x="7584" y="15127"/>
                  <a:pt x="7645" y="15127"/>
                </a:cubicBezTo>
                <a:cubicBezTo>
                  <a:pt x="7772" y="15127"/>
                  <a:pt x="7895" y="15029"/>
                  <a:pt x="7895" y="14880"/>
                </a:cubicBezTo>
                <a:cubicBezTo>
                  <a:pt x="7895" y="14745"/>
                  <a:pt x="7782" y="14632"/>
                  <a:pt x="7647" y="14632"/>
                </a:cubicBezTo>
                <a:close/>
                <a:moveTo>
                  <a:pt x="8866" y="14632"/>
                </a:moveTo>
                <a:cubicBezTo>
                  <a:pt x="8647" y="14632"/>
                  <a:pt x="8537" y="14899"/>
                  <a:pt x="8691" y="15055"/>
                </a:cubicBezTo>
                <a:cubicBezTo>
                  <a:pt x="8741" y="15105"/>
                  <a:pt x="8803" y="15127"/>
                  <a:pt x="8864" y="15127"/>
                </a:cubicBezTo>
                <a:cubicBezTo>
                  <a:pt x="8991" y="15127"/>
                  <a:pt x="9114" y="15029"/>
                  <a:pt x="9114" y="14880"/>
                </a:cubicBezTo>
                <a:cubicBezTo>
                  <a:pt x="9114" y="14745"/>
                  <a:pt x="9001" y="14632"/>
                  <a:pt x="8866" y="14632"/>
                </a:cubicBezTo>
                <a:close/>
                <a:moveTo>
                  <a:pt x="10085" y="14632"/>
                </a:moveTo>
                <a:cubicBezTo>
                  <a:pt x="9866" y="14632"/>
                  <a:pt x="9756" y="14899"/>
                  <a:pt x="9910" y="15055"/>
                </a:cubicBezTo>
                <a:cubicBezTo>
                  <a:pt x="9960" y="15105"/>
                  <a:pt x="10022" y="15127"/>
                  <a:pt x="10083" y="15127"/>
                </a:cubicBezTo>
                <a:cubicBezTo>
                  <a:pt x="10211" y="15127"/>
                  <a:pt x="10333" y="15029"/>
                  <a:pt x="10333" y="14880"/>
                </a:cubicBezTo>
                <a:cubicBezTo>
                  <a:pt x="10333" y="14745"/>
                  <a:pt x="10223" y="14632"/>
                  <a:pt x="10085" y="14632"/>
                </a:cubicBezTo>
                <a:close/>
                <a:moveTo>
                  <a:pt x="11305" y="14632"/>
                </a:moveTo>
                <a:cubicBezTo>
                  <a:pt x="11085" y="14632"/>
                  <a:pt x="10975" y="14899"/>
                  <a:pt x="11132" y="15055"/>
                </a:cubicBezTo>
                <a:cubicBezTo>
                  <a:pt x="11182" y="15105"/>
                  <a:pt x="11243" y="15127"/>
                  <a:pt x="11303" y="15127"/>
                </a:cubicBezTo>
                <a:cubicBezTo>
                  <a:pt x="11430" y="15127"/>
                  <a:pt x="11552" y="15029"/>
                  <a:pt x="11552" y="14880"/>
                </a:cubicBezTo>
                <a:cubicBezTo>
                  <a:pt x="11552" y="14745"/>
                  <a:pt x="11442" y="14632"/>
                  <a:pt x="11305" y="14632"/>
                </a:cubicBezTo>
                <a:close/>
                <a:moveTo>
                  <a:pt x="12524" y="14632"/>
                </a:moveTo>
                <a:cubicBezTo>
                  <a:pt x="12304" y="14632"/>
                  <a:pt x="12195" y="14899"/>
                  <a:pt x="12351" y="15055"/>
                </a:cubicBezTo>
                <a:cubicBezTo>
                  <a:pt x="12401" y="15105"/>
                  <a:pt x="12462" y="15127"/>
                  <a:pt x="12522" y="15127"/>
                </a:cubicBezTo>
                <a:cubicBezTo>
                  <a:pt x="12649" y="15127"/>
                  <a:pt x="12771" y="15029"/>
                  <a:pt x="12771" y="14880"/>
                </a:cubicBezTo>
                <a:cubicBezTo>
                  <a:pt x="12771" y="14745"/>
                  <a:pt x="12661" y="14632"/>
                  <a:pt x="12524" y="14632"/>
                </a:cubicBezTo>
                <a:close/>
                <a:moveTo>
                  <a:pt x="13746" y="14632"/>
                </a:moveTo>
                <a:cubicBezTo>
                  <a:pt x="13523" y="14632"/>
                  <a:pt x="13414" y="14899"/>
                  <a:pt x="13570" y="15055"/>
                </a:cubicBezTo>
                <a:cubicBezTo>
                  <a:pt x="13620" y="15105"/>
                  <a:pt x="13681" y="15127"/>
                  <a:pt x="13741" y="15127"/>
                </a:cubicBezTo>
                <a:cubicBezTo>
                  <a:pt x="13868" y="15127"/>
                  <a:pt x="13990" y="15029"/>
                  <a:pt x="13990" y="14880"/>
                </a:cubicBezTo>
                <a:cubicBezTo>
                  <a:pt x="13990" y="14745"/>
                  <a:pt x="13881" y="14632"/>
                  <a:pt x="13746" y="14632"/>
                </a:cubicBezTo>
                <a:close/>
                <a:moveTo>
                  <a:pt x="14965" y="14632"/>
                </a:moveTo>
                <a:cubicBezTo>
                  <a:pt x="14745" y="14632"/>
                  <a:pt x="14633" y="14899"/>
                  <a:pt x="14789" y="15055"/>
                </a:cubicBezTo>
                <a:cubicBezTo>
                  <a:pt x="14840" y="15105"/>
                  <a:pt x="14901" y="15127"/>
                  <a:pt x="14961" y="15127"/>
                </a:cubicBezTo>
                <a:cubicBezTo>
                  <a:pt x="15088" y="15127"/>
                  <a:pt x="15209" y="15029"/>
                  <a:pt x="15209" y="14880"/>
                </a:cubicBezTo>
                <a:cubicBezTo>
                  <a:pt x="15209" y="14745"/>
                  <a:pt x="15100" y="14632"/>
                  <a:pt x="14965" y="14632"/>
                </a:cubicBezTo>
                <a:close/>
                <a:moveTo>
                  <a:pt x="16184" y="14632"/>
                </a:moveTo>
                <a:cubicBezTo>
                  <a:pt x="15964" y="14632"/>
                  <a:pt x="15855" y="14899"/>
                  <a:pt x="16008" y="15055"/>
                </a:cubicBezTo>
                <a:cubicBezTo>
                  <a:pt x="16059" y="15105"/>
                  <a:pt x="16121" y="15127"/>
                  <a:pt x="16181" y="15127"/>
                </a:cubicBezTo>
                <a:cubicBezTo>
                  <a:pt x="16309" y="15127"/>
                  <a:pt x="16431" y="15029"/>
                  <a:pt x="16431" y="14880"/>
                </a:cubicBezTo>
                <a:cubicBezTo>
                  <a:pt x="16431" y="14745"/>
                  <a:pt x="16319" y="14632"/>
                  <a:pt x="16184" y="14632"/>
                </a:cubicBezTo>
                <a:close/>
                <a:moveTo>
                  <a:pt x="17403" y="14632"/>
                </a:moveTo>
                <a:cubicBezTo>
                  <a:pt x="17184" y="14632"/>
                  <a:pt x="17074" y="14899"/>
                  <a:pt x="17227" y="15055"/>
                </a:cubicBezTo>
                <a:cubicBezTo>
                  <a:pt x="17278" y="15105"/>
                  <a:pt x="17340" y="15127"/>
                  <a:pt x="17400" y="15127"/>
                </a:cubicBezTo>
                <a:cubicBezTo>
                  <a:pt x="17528" y="15127"/>
                  <a:pt x="17650" y="15029"/>
                  <a:pt x="17650" y="14880"/>
                </a:cubicBezTo>
                <a:cubicBezTo>
                  <a:pt x="17650" y="14745"/>
                  <a:pt x="17538" y="14632"/>
                  <a:pt x="17403" y="14632"/>
                </a:cubicBezTo>
                <a:close/>
                <a:moveTo>
                  <a:pt x="18622" y="14632"/>
                </a:moveTo>
                <a:cubicBezTo>
                  <a:pt x="18403" y="14632"/>
                  <a:pt x="18293" y="14899"/>
                  <a:pt x="18446" y="15055"/>
                </a:cubicBezTo>
                <a:cubicBezTo>
                  <a:pt x="18497" y="15105"/>
                  <a:pt x="18559" y="15127"/>
                  <a:pt x="18619" y="15127"/>
                </a:cubicBezTo>
                <a:cubicBezTo>
                  <a:pt x="18747" y="15127"/>
                  <a:pt x="18870" y="15029"/>
                  <a:pt x="18870" y="14880"/>
                </a:cubicBezTo>
                <a:cubicBezTo>
                  <a:pt x="18870" y="14745"/>
                  <a:pt x="18760" y="14632"/>
                  <a:pt x="18622" y="14632"/>
                </a:cubicBezTo>
                <a:close/>
                <a:moveTo>
                  <a:pt x="19841" y="14632"/>
                </a:moveTo>
                <a:cubicBezTo>
                  <a:pt x="19622" y="14632"/>
                  <a:pt x="19512" y="14899"/>
                  <a:pt x="19669" y="15055"/>
                </a:cubicBezTo>
                <a:cubicBezTo>
                  <a:pt x="19718" y="15105"/>
                  <a:pt x="19779" y="15127"/>
                  <a:pt x="19839" y="15127"/>
                </a:cubicBezTo>
                <a:cubicBezTo>
                  <a:pt x="19966" y="15127"/>
                  <a:pt x="20089" y="15029"/>
                  <a:pt x="20089" y="14880"/>
                </a:cubicBezTo>
                <a:cubicBezTo>
                  <a:pt x="20089" y="14745"/>
                  <a:pt x="19979" y="14632"/>
                  <a:pt x="19841" y="14632"/>
                </a:cubicBezTo>
                <a:close/>
                <a:moveTo>
                  <a:pt x="330" y="15851"/>
                </a:moveTo>
                <a:cubicBezTo>
                  <a:pt x="111" y="15851"/>
                  <a:pt x="1" y="16118"/>
                  <a:pt x="154" y="16274"/>
                </a:cubicBezTo>
                <a:cubicBezTo>
                  <a:pt x="205" y="16324"/>
                  <a:pt x="267" y="16346"/>
                  <a:pt x="327" y="16346"/>
                </a:cubicBezTo>
                <a:cubicBezTo>
                  <a:pt x="455" y="16346"/>
                  <a:pt x="577" y="16248"/>
                  <a:pt x="577" y="16099"/>
                </a:cubicBezTo>
                <a:cubicBezTo>
                  <a:pt x="577" y="15966"/>
                  <a:pt x="468" y="15854"/>
                  <a:pt x="335" y="15854"/>
                </a:cubicBezTo>
                <a:cubicBezTo>
                  <a:pt x="334" y="15854"/>
                  <a:pt x="332" y="15854"/>
                  <a:pt x="330" y="15855"/>
                </a:cubicBezTo>
                <a:lnTo>
                  <a:pt x="330" y="15851"/>
                </a:lnTo>
                <a:close/>
                <a:moveTo>
                  <a:pt x="1549" y="15851"/>
                </a:moveTo>
                <a:cubicBezTo>
                  <a:pt x="1330" y="15851"/>
                  <a:pt x="1220" y="16118"/>
                  <a:pt x="1373" y="16274"/>
                </a:cubicBezTo>
                <a:cubicBezTo>
                  <a:pt x="1424" y="16324"/>
                  <a:pt x="1486" y="16346"/>
                  <a:pt x="1546" y="16346"/>
                </a:cubicBezTo>
                <a:cubicBezTo>
                  <a:pt x="1674" y="16346"/>
                  <a:pt x="1797" y="16248"/>
                  <a:pt x="1797" y="16099"/>
                </a:cubicBezTo>
                <a:cubicBezTo>
                  <a:pt x="1797" y="15964"/>
                  <a:pt x="1687" y="15855"/>
                  <a:pt x="1549" y="15855"/>
                </a:cubicBezTo>
                <a:lnTo>
                  <a:pt x="1549" y="15851"/>
                </a:lnTo>
                <a:close/>
                <a:moveTo>
                  <a:pt x="2768" y="15851"/>
                </a:moveTo>
                <a:cubicBezTo>
                  <a:pt x="2549" y="15851"/>
                  <a:pt x="2439" y="16118"/>
                  <a:pt x="2596" y="16274"/>
                </a:cubicBezTo>
                <a:cubicBezTo>
                  <a:pt x="2645" y="16324"/>
                  <a:pt x="2706" y="16346"/>
                  <a:pt x="2766" y="16346"/>
                </a:cubicBezTo>
                <a:cubicBezTo>
                  <a:pt x="2893" y="16346"/>
                  <a:pt x="3016" y="16248"/>
                  <a:pt x="3016" y="16099"/>
                </a:cubicBezTo>
                <a:cubicBezTo>
                  <a:pt x="3016" y="15966"/>
                  <a:pt x="2909" y="15854"/>
                  <a:pt x="2774" y="15854"/>
                </a:cubicBezTo>
                <a:cubicBezTo>
                  <a:pt x="2772" y="15854"/>
                  <a:pt x="2770" y="15854"/>
                  <a:pt x="2768" y="15855"/>
                </a:cubicBezTo>
                <a:lnTo>
                  <a:pt x="2768" y="15851"/>
                </a:lnTo>
                <a:close/>
                <a:moveTo>
                  <a:pt x="3987" y="15851"/>
                </a:moveTo>
                <a:cubicBezTo>
                  <a:pt x="3768" y="15851"/>
                  <a:pt x="3658" y="16118"/>
                  <a:pt x="3815" y="16274"/>
                </a:cubicBezTo>
                <a:cubicBezTo>
                  <a:pt x="3864" y="16324"/>
                  <a:pt x="3925" y="16346"/>
                  <a:pt x="3985" y="16346"/>
                </a:cubicBezTo>
                <a:cubicBezTo>
                  <a:pt x="4112" y="16346"/>
                  <a:pt x="4235" y="16248"/>
                  <a:pt x="4235" y="16099"/>
                </a:cubicBezTo>
                <a:cubicBezTo>
                  <a:pt x="4235" y="15964"/>
                  <a:pt x="4125" y="15855"/>
                  <a:pt x="3987" y="15855"/>
                </a:cubicBezTo>
                <a:lnTo>
                  <a:pt x="3987" y="15851"/>
                </a:lnTo>
                <a:close/>
                <a:moveTo>
                  <a:pt x="5209" y="15851"/>
                </a:moveTo>
                <a:cubicBezTo>
                  <a:pt x="4987" y="15851"/>
                  <a:pt x="4877" y="16118"/>
                  <a:pt x="5034" y="16274"/>
                </a:cubicBezTo>
                <a:cubicBezTo>
                  <a:pt x="5083" y="16324"/>
                  <a:pt x="5144" y="16346"/>
                  <a:pt x="5204" y="16346"/>
                </a:cubicBezTo>
                <a:cubicBezTo>
                  <a:pt x="5331" y="16346"/>
                  <a:pt x="5454" y="16248"/>
                  <a:pt x="5454" y="16099"/>
                </a:cubicBezTo>
                <a:cubicBezTo>
                  <a:pt x="5454" y="15966"/>
                  <a:pt x="5347" y="15854"/>
                  <a:pt x="5215" y="15854"/>
                </a:cubicBezTo>
                <a:cubicBezTo>
                  <a:pt x="5213" y="15854"/>
                  <a:pt x="5211" y="15854"/>
                  <a:pt x="5209" y="15855"/>
                </a:cubicBezTo>
                <a:lnTo>
                  <a:pt x="5209" y="15851"/>
                </a:lnTo>
                <a:close/>
                <a:moveTo>
                  <a:pt x="6428" y="15851"/>
                </a:moveTo>
                <a:cubicBezTo>
                  <a:pt x="6209" y="15851"/>
                  <a:pt x="6096" y="16118"/>
                  <a:pt x="6253" y="16274"/>
                </a:cubicBezTo>
                <a:cubicBezTo>
                  <a:pt x="6303" y="16324"/>
                  <a:pt x="6365" y="16346"/>
                  <a:pt x="6425" y="16346"/>
                </a:cubicBezTo>
                <a:cubicBezTo>
                  <a:pt x="6552" y="16346"/>
                  <a:pt x="6673" y="16248"/>
                  <a:pt x="6673" y="16099"/>
                </a:cubicBezTo>
                <a:cubicBezTo>
                  <a:pt x="6673" y="15964"/>
                  <a:pt x="6563" y="15855"/>
                  <a:pt x="6428" y="15855"/>
                </a:cubicBezTo>
                <a:lnTo>
                  <a:pt x="6428" y="15851"/>
                </a:lnTo>
                <a:close/>
                <a:moveTo>
                  <a:pt x="7647" y="15851"/>
                </a:moveTo>
                <a:cubicBezTo>
                  <a:pt x="7428" y="15851"/>
                  <a:pt x="7318" y="16118"/>
                  <a:pt x="7472" y="16274"/>
                </a:cubicBezTo>
                <a:cubicBezTo>
                  <a:pt x="7522" y="16324"/>
                  <a:pt x="7584" y="16346"/>
                  <a:pt x="7645" y="16346"/>
                </a:cubicBezTo>
                <a:cubicBezTo>
                  <a:pt x="7772" y="16346"/>
                  <a:pt x="7895" y="16248"/>
                  <a:pt x="7895" y="16099"/>
                </a:cubicBezTo>
                <a:cubicBezTo>
                  <a:pt x="7895" y="15964"/>
                  <a:pt x="7782" y="15855"/>
                  <a:pt x="7647" y="15855"/>
                </a:cubicBezTo>
                <a:lnTo>
                  <a:pt x="7647" y="15851"/>
                </a:lnTo>
                <a:close/>
                <a:moveTo>
                  <a:pt x="8866" y="15851"/>
                </a:moveTo>
                <a:cubicBezTo>
                  <a:pt x="8647" y="15851"/>
                  <a:pt x="8537" y="16118"/>
                  <a:pt x="8691" y="16274"/>
                </a:cubicBezTo>
                <a:cubicBezTo>
                  <a:pt x="8741" y="16324"/>
                  <a:pt x="8803" y="16346"/>
                  <a:pt x="8864" y="16346"/>
                </a:cubicBezTo>
                <a:cubicBezTo>
                  <a:pt x="8991" y="16346"/>
                  <a:pt x="9114" y="16248"/>
                  <a:pt x="9114" y="16099"/>
                </a:cubicBezTo>
                <a:cubicBezTo>
                  <a:pt x="9114" y="15966"/>
                  <a:pt x="9004" y="15854"/>
                  <a:pt x="8872" y="15854"/>
                </a:cubicBezTo>
                <a:cubicBezTo>
                  <a:pt x="8870" y="15854"/>
                  <a:pt x="8868" y="15854"/>
                  <a:pt x="8866" y="15855"/>
                </a:cubicBezTo>
                <a:lnTo>
                  <a:pt x="8866" y="15851"/>
                </a:lnTo>
                <a:close/>
                <a:moveTo>
                  <a:pt x="10085" y="15851"/>
                </a:moveTo>
                <a:cubicBezTo>
                  <a:pt x="9866" y="15851"/>
                  <a:pt x="9756" y="16118"/>
                  <a:pt x="9910" y="16274"/>
                </a:cubicBezTo>
                <a:cubicBezTo>
                  <a:pt x="9960" y="16324"/>
                  <a:pt x="10022" y="16346"/>
                  <a:pt x="10083" y="16346"/>
                </a:cubicBezTo>
                <a:cubicBezTo>
                  <a:pt x="10211" y="16346"/>
                  <a:pt x="10333" y="16248"/>
                  <a:pt x="10333" y="16099"/>
                </a:cubicBezTo>
                <a:cubicBezTo>
                  <a:pt x="10333" y="15966"/>
                  <a:pt x="10226" y="15854"/>
                  <a:pt x="10091" y="15854"/>
                </a:cubicBezTo>
                <a:cubicBezTo>
                  <a:pt x="10089" y="15854"/>
                  <a:pt x="10087" y="15854"/>
                  <a:pt x="10085" y="15855"/>
                </a:cubicBezTo>
                <a:lnTo>
                  <a:pt x="10085" y="15851"/>
                </a:lnTo>
                <a:close/>
                <a:moveTo>
                  <a:pt x="11305" y="15851"/>
                </a:moveTo>
                <a:cubicBezTo>
                  <a:pt x="11085" y="15851"/>
                  <a:pt x="10975" y="16118"/>
                  <a:pt x="11132" y="16274"/>
                </a:cubicBezTo>
                <a:cubicBezTo>
                  <a:pt x="11182" y="16324"/>
                  <a:pt x="11243" y="16346"/>
                  <a:pt x="11303" y="16346"/>
                </a:cubicBezTo>
                <a:cubicBezTo>
                  <a:pt x="11430" y="16346"/>
                  <a:pt x="11552" y="16248"/>
                  <a:pt x="11552" y="16099"/>
                </a:cubicBezTo>
                <a:cubicBezTo>
                  <a:pt x="11552" y="15964"/>
                  <a:pt x="11442" y="15855"/>
                  <a:pt x="11305" y="15855"/>
                </a:cubicBezTo>
                <a:lnTo>
                  <a:pt x="11305" y="15851"/>
                </a:lnTo>
                <a:close/>
                <a:moveTo>
                  <a:pt x="12524" y="15851"/>
                </a:moveTo>
                <a:cubicBezTo>
                  <a:pt x="12304" y="15851"/>
                  <a:pt x="12195" y="16118"/>
                  <a:pt x="12351" y="16274"/>
                </a:cubicBezTo>
                <a:cubicBezTo>
                  <a:pt x="12401" y="16324"/>
                  <a:pt x="12462" y="16346"/>
                  <a:pt x="12522" y="16346"/>
                </a:cubicBezTo>
                <a:cubicBezTo>
                  <a:pt x="12649" y="16346"/>
                  <a:pt x="12771" y="16248"/>
                  <a:pt x="12771" y="16099"/>
                </a:cubicBezTo>
                <a:cubicBezTo>
                  <a:pt x="12771" y="15964"/>
                  <a:pt x="12661" y="15855"/>
                  <a:pt x="12524" y="15855"/>
                </a:cubicBezTo>
                <a:lnTo>
                  <a:pt x="12524" y="15851"/>
                </a:lnTo>
                <a:close/>
                <a:moveTo>
                  <a:pt x="13746" y="15851"/>
                </a:moveTo>
                <a:cubicBezTo>
                  <a:pt x="13523" y="15851"/>
                  <a:pt x="13414" y="16118"/>
                  <a:pt x="13570" y="16274"/>
                </a:cubicBezTo>
                <a:cubicBezTo>
                  <a:pt x="13620" y="16324"/>
                  <a:pt x="13681" y="16346"/>
                  <a:pt x="13741" y="16346"/>
                </a:cubicBezTo>
                <a:cubicBezTo>
                  <a:pt x="13868" y="16346"/>
                  <a:pt x="13990" y="16248"/>
                  <a:pt x="13990" y="16099"/>
                </a:cubicBezTo>
                <a:cubicBezTo>
                  <a:pt x="13990" y="15966"/>
                  <a:pt x="13883" y="15854"/>
                  <a:pt x="13751" y="15854"/>
                </a:cubicBezTo>
                <a:cubicBezTo>
                  <a:pt x="13749" y="15854"/>
                  <a:pt x="13748" y="15854"/>
                  <a:pt x="13746" y="15855"/>
                </a:cubicBezTo>
                <a:lnTo>
                  <a:pt x="13746" y="15851"/>
                </a:lnTo>
                <a:close/>
                <a:moveTo>
                  <a:pt x="14965" y="15851"/>
                </a:moveTo>
                <a:cubicBezTo>
                  <a:pt x="14745" y="15851"/>
                  <a:pt x="14633" y="16118"/>
                  <a:pt x="14789" y="16274"/>
                </a:cubicBezTo>
                <a:cubicBezTo>
                  <a:pt x="14840" y="16324"/>
                  <a:pt x="14901" y="16346"/>
                  <a:pt x="14961" y="16346"/>
                </a:cubicBezTo>
                <a:cubicBezTo>
                  <a:pt x="15088" y="16346"/>
                  <a:pt x="15209" y="16248"/>
                  <a:pt x="15209" y="16099"/>
                </a:cubicBezTo>
                <a:cubicBezTo>
                  <a:pt x="15209" y="15964"/>
                  <a:pt x="15100" y="15855"/>
                  <a:pt x="14965" y="15855"/>
                </a:cubicBezTo>
                <a:lnTo>
                  <a:pt x="14965" y="15851"/>
                </a:lnTo>
                <a:close/>
                <a:moveTo>
                  <a:pt x="16184" y="15851"/>
                </a:moveTo>
                <a:cubicBezTo>
                  <a:pt x="15964" y="15851"/>
                  <a:pt x="15855" y="16118"/>
                  <a:pt x="16008" y="16274"/>
                </a:cubicBezTo>
                <a:cubicBezTo>
                  <a:pt x="16059" y="16324"/>
                  <a:pt x="16121" y="16346"/>
                  <a:pt x="16181" y="16346"/>
                </a:cubicBezTo>
                <a:cubicBezTo>
                  <a:pt x="16309" y="16346"/>
                  <a:pt x="16431" y="16248"/>
                  <a:pt x="16431" y="16099"/>
                </a:cubicBezTo>
                <a:cubicBezTo>
                  <a:pt x="16431" y="15964"/>
                  <a:pt x="16319" y="15855"/>
                  <a:pt x="16184" y="15855"/>
                </a:cubicBezTo>
                <a:lnTo>
                  <a:pt x="16184" y="15851"/>
                </a:lnTo>
                <a:close/>
                <a:moveTo>
                  <a:pt x="17403" y="15851"/>
                </a:moveTo>
                <a:cubicBezTo>
                  <a:pt x="17184" y="15851"/>
                  <a:pt x="17074" y="16118"/>
                  <a:pt x="17227" y="16274"/>
                </a:cubicBezTo>
                <a:cubicBezTo>
                  <a:pt x="17278" y="16324"/>
                  <a:pt x="17340" y="16346"/>
                  <a:pt x="17400" y="16346"/>
                </a:cubicBezTo>
                <a:cubicBezTo>
                  <a:pt x="17528" y="16346"/>
                  <a:pt x="17650" y="16248"/>
                  <a:pt x="17650" y="16099"/>
                </a:cubicBezTo>
                <a:cubicBezTo>
                  <a:pt x="17650" y="15966"/>
                  <a:pt x="17541" y="15854"/>
                  <a:pt x="17408" y="15854"/>
                </a:cubicBezTo>
                <a:cubicBezTo>
                  <a:pt x="17407" y="15854"/>
                  <a:pt x="17405" y="15854"/>
                  <a:pt x="17403" y="15855"/>
                </a:cubicBezTo>
                <a:lnTo>
                  <a:pt x="17403" y="15851"/>
                </a:lnTo>
                <a:close/>
                <a:moveTo>
                  <a:pt x="18622" y="15851"/>
                </a:moveTo>
                <a:cubicBezTo>
                  <a:pt x="18403" y="15851"/>
                  <a:pt x="18293" y="16118"/>
                  <a:pt x="18446" y="16274"/>
                </a:cubicBezTo>
                <a:cubicBezTo>
                  <a:pt x="18497" y="16324"/>
                  <a:pt x="18559" y="16346"/>
                  <a:pt x="18619" y="16346"/>
                </a:cubicBezTo>
                <a:cubicBezTo>
                  <a:pt x="18747" y="16346"/>
                  <a:pt x="18870" y="16248"/>
                  <a:pt x="18870" y="16099"/>
                </a:cubicBezTo>
                <a:cubicBezTo>
                  <a:pt x="18870" y="15964"/>
                  <a:pt x="18760" y="15855"/>
                  <a:pt x="18622" y="15855"/>
                </a:cubicBezTo>
                <a:lnTo>
                  <a:pt x="18622" y="15851"/>
                </a:lnTo>
                <a:close/>
                <a:moveTo>
                  <a:pt x="19841" y="15851"/>
                </a:moveTo>
                <a:cubicBezTo>
                  <a:pt x="19622" y="15851"/>
                  <a:pt x="19512" y="16118"/>
                  <a:pt x="19669" y="16274"/>
                </a:cubicBezTo>
                <a:cubicBezTo>
                  <a:pt x="19718" y="16324"/>
                  <a:pt x="19779" y="16346"/>
                  <a:pt x="19839" y="16346"/>
                </a:cubicBezTo>
                <a:cubicBezTo>
                  <a:pt x="19966" y="16346"/>
                  <a:pt x="20089" y="16248"/>
                  <a:pt x="20089" y="16099"/>
                </a:cubicBezTo>
                <a:cubicBezTo>
                  <a:pt x="20089" y="15966"/>
                  <a:pt x="19982" y="15854"/>
                  <a:pt x="19847" y="15854"/>
                </a:cubicBezTo>
                <a:cubicBezTo>
                  <a:pt x="19845" y="15854"/>
                  <a:pt x="19843" y="15854"/>
                  <a:pt x="19841" y="15855"/>
                </a:cubicBezTo>
                <a:lnTo>
                  <a:pt x="19841" y="15851"/>
                </a:lnTo>
                <a:close/>
                <a:moveTo>
                  <a:pt x="330" y="17074"/>
                </a:moveTo>
                <a:cubicBezTo>
                  <a:pt x="111" y="17074"/>
                  <a:pt x="1" y="17337"/>
                  <a:pt x="154" y="17494"/>
                </a:cubicBezTo>
                <a:cubicBezTo>
                  <a:pt x="205" y="17544"/>
                  <a:pt x="268" y="17567"/>
                  <a:pt x="329" y="17567"/>
                </a:cubicBezTo>
                <a:cubicBezTo>
                  <a:pt x="456" y="17567"/>
                  <a:pt x="577" y="17468"/>
                  <a:pt x="577" y="17318"/>
                </a:cubicBezTo>
                <a:cubicBezTo>
                  <a:pt x="577" y="17183"/>
                  <a:pt x="465" y="17074"/>
                  <a:pt x="330" y="17074"/>
                </a:cubicBezTo>
                <a:close/>
                <a:moveTo>
                  <a:pt x="1549" y="17074"/>
                </a:moveTo>
                <a:cubicBezTo>
                  <a:pt x="1330" y="17074"/>
                  <a:pt x="1220" y="17337"/>
                  <a:pt x="1373" y="17494"/>
                </a:cubicBezTo>
                <a:cubicBezTo>
                  <a:pt x="1424" y="17544"/>
                  <a:pt x="1487" y="17567"/>
                  <a:pt x="1548" y="17567"/>
                </a:cubicBezTo>
                <a:cubicBezTo>
                  <a:pt x="1675" y="17567"/>
                  <a:pt x="1797" y="17468"/>
                  <a:pt x="1797" y="17318"/>
                </a:cubicBezTo>
                <a:cubicBezTo>
                  <a:pt x="1797" y="17183"/>
                  <a:pt x="1687" y="17074"/>
                  <a:pt x="1549" y="17074"/>
                </a:cubicBezTo>
                <a:close/>
                <a:moveTo>
                  <a:pt x="2768" y="17074"/>
                </a:moveTo>
                <a:cubicBezTo>
                  <a:pt x="2549" y="17074"/>
                  <a:pt x="2439" y="17337"/>
                  <a:pt x="2596" y="17494"/>
                </a:cubicBezTo>
                <a:cubicBezTo>
                  <a:pt x="2645" y="17544"/>
                  <a:pt x="2707" y="17567"/>
                  <a:pt x="2768" y="17567"/>
                </a:cubicBezTo>
                <a:cubicBezTo>
                  <a:pt x="2894" y="17567"/>
                  <a:pt x="3016" y="17468"/>
                  <a:pt x="3016" y="17318"/>
                </a:cubicBezTo>
                <a:cubicBezTo>
                  <a:pt x="3016" y="17183"/>
                  <a:pt x="2906" y="17074"/>
                  <a:pt x="2768" y="17074"/>
                </a:cubicBezTo>
                <a:close/>
                <a:moveTo>
                  <a:pt x="3987" y="17074"/>
                </a:moveTo>
                <a:cubicBezTo>
                  <a:pt x="3768" y="17074"/>
                  <a:pt x="3658" y="17337"/>
                  <a:pt x="3815" y="17494"/>
                </a:cubicBezTo>
                <a:cubicBezTo>
                  <a:pt x="3865" y="17544"/>
                  <a:pt x="3926" y="17567"/>
                  <a:pt x="3987" y="17567"/>
                </a:cubicBezTo>
                <a:cubicBezTo>
                  <a:pt x="4113" y="17567"/>
                  <a:pt x="4235" y="17468"/>
                  <a:pt x="4235" y="17318"/>
                </a:cubicBezTo>
                <a:cubicBezTo>
                  <a:pt x="4235" y="17183"/>
                  <a:pt x="4125" y="17074"/>
                  <a:pt x="3987" y="17074"/>
                </a:cubicBezTo>
                <a:close/>
                <a:moveTo>
                  <a:pt x="5209" y="17074"/>
                </a:moveTo>
                <a:cubicBezTo>
                  <a:pt x="4987" y="17074"/>
                  <a:pt x="4877" y="17337"/>
                  <a:pt x="5034" y="17494"/>
                </a:cubicBezTo>
                <a:cubicBezTo>
                  <a:pt x="5084" y="17544"/>
                  <a:pt x="5145" y="17567"/>
                  <a:pt x="5206" y="17567"/>
                </a:cubicBezTo>
                <a:cubicBezTo>
                  <a:pt x="5332" y="17567"/>
                  <a:pt x="5454" y="17468"/>
                  <a:pt x="5454" y="17318"/>
                </a:cubicBezTo>
                <a:cubicBezTo>
                  <a:pt x="5454" y="17183"/>
                  <a:pt x="5344" y="17074"/>
                  <a:pt x="5209" y="17074"/>
                </a:cubicBezTo>
                <a:close/>
                <a:moveTo>
                  <a:pt x="6428" y="17074"/>
                </a:moveTo>
                <a:cubicBezTo>
                  <a:pt x="6209" y="17074"/>
                  <a:pt x="6096" y="17337"/>
                  <a:pt x="6253" y="17494"/>
                </a:cubicBezTo>
                <a:cubicBezTo>
                  <a:pt x="6304" y="17544"/>
                  <a:pt x="6366" y="17567"/>
                  <a:pt x="6426" y="17567"/>
                </a:cubicBezTo>
                <a:cubicBezTo>
                  <a:pt x="6553" y="17567"/>
                  <a:pt x="6673" y="17468"/>
                  <a:pt x="6673" y="17318"/>
                </a:cubicBezTo>
                <a:cubicBezTo>
                  <a:pt x="6673" y="17183"/>
                  <a:pt x="6563" y="17074"/>
                  <a:pt x="6428" y="17074"/>
                </a:cubicBezTo>
                <a:close/>
                <a:moveTo>
                  <a:pt x="7647" y="17074"/>
                </a:moveTo>
                <a:cubicBezTo>
                  <a:pt x="7428" y="17074"/>
                  <a:pt x="7318" y="17337"/>
                  <a:pt x="7472" y="17494"/>
                </a:cubicBezTo>
                <a:cubicBezTo>
                  <a:pt x="7523" y="17544"/>
                  <a:pt x="7585" y="17567"/>
                  <a:pt x="7646" y="17567"/>
                </a:cubicBezTo>
                <a:cubicBezTo>
                  <a:pt x="7773" y="17567"/>
                  <a:pt x="7895" y="17468"/>
                  <a:pt x="7895" y="17318"/>
                </a:cubicBezTo>
                <a:cubicBezTo>
                  <a:pt x="7895" y="17183"/>
                  <a:pt x="7782" y="17074"/>
                  <a:pt x="7647" y="17074"/>
                </a:cubicBezTo>
                <a:close/>
                <a:moveTo>
                  <a:pt x="8866" y="17074"/>
                </a:moveTo>
                <a:cubicBezTo>
                  <a:pt x="8647" y="17074"/>
                  <a:pt x="8537" y="17337"/>
                  <a:pt x="8691" y="17494"/>
                </a:cubicBezTo>
                <a:cubicBezTo>
                  <a:pt x="8742" y="17544"/>
                  <a:pt x="8804" y="17567"/>
                  <a:pt x="8865" y="17567"/>
                </a:cubicBezTo>
                <a:cubicBezTo>
                  <a:pt x="8992" y="17567"/>
                  <a:pt x="9114" y="17468"/>
                  <a:pt x="9114" y="17318"/>
                </a:cubicBezTo>
                <a:cubicBezTo>
                  <a:pt x="9114" y="17183"/>
                  <a:pt x="9001" y="17074"/>
                  <a:pt x="8866" y="17074"/>
                </a:cubicBezTo>
                <a:close/>
                <a:moveTo>
                  <a:pt x="10085" y="17074"/>
                </a:moveTo>
                <a:cubicBezTo>
                  <a:pt x="9866" y="17074"/>
                  <a:pt x="9756" y="17337"/>
                  <a:pt x="9910" y="17494"/>
                </a:cubicBezTo>
                <a:cubicBezTo>
                  <a:pt x="9961" y="17544"/>
                  <a:pt x="10023" y="17567"/>
                  <a:pt x="10084" y="17567"/>
                </a:cubicBezTo>
                <a:cubicBezTo>
                  <a:pt x="10211" y="17567"/>
                  <a:pt x="10333" y="17468"/>
                  <a:pt x="10333" y="17318"/>
                </a:cubicBezTo>
                <a:cubicBezTo>
                  <a:pt x="10333" y="17183"/>
                  <a:pt x="10223" y="17074"/>
                  <a:pt x="10085" y="17074"/>
                </a:cubicBezTo>
                <a:close/>
                <a:moveTo>
                  <a:pt x="11305" y="17074"/>
                </a:moveTo>
                <a:cubicBezTo>
                  <a:pt x="11085" y="17074"/>
                  <a:pt x="10975" y="17337"/>
                  <a:pt x="11132" y="17494"/>
                </a:cubicBezTo>
                <a:cubicBezTo>
                  <a:pt x="11182" y="17544"/>
                  <a:pt x="11244" y="17567"/>
                  <a:pt x="11304" y="17567"/>
                </a:cubicBezTo>
                <a:cubicBezTo>
                  <a:pt x="11431" y="17567"/>
                  <a:pt x="11552" y="17468"/>
                  <a:pt x="11552" y="17318"/>
                </a:cubicBezTo>
                <a:cubicBezTo>
                  <a:pt x="11552" y="17183"/>
                  <a:pt x="11442" y="17074"/>
                  <a:pt x="11305" y="17074"/>
                </a:cubicBezTo>
                <a:close/>
                <a:moveTo>
                  <a:pt x="12524" y="17074"/>
                </a:moveTo>
                <a:cubicBezTo>
                  <a:pt x="12304" y="17074"/>
                  <a:pt x="12195" y="17337"/>
                  <a:pt x="12351" y="17494"/>
                </a:cubicBezTo>
                <a:cubicBezTo>
                  <a:pt x="12401" y="17544"/>
                  <a:pt x="12463" y="17567"/>
                  <a:pt x="12523" y="17567"/>
                </a:cubicBezTo>
                <a:cubicBezTo>
                  <a:pt x="12650" y="17567"/>
                  <a:pt x="12771" y="17468"/>
                  <a:pt x="12771" y="17318"/>
                </a:cubicBezTo>
                <a:cubicBezTo>
                  <a:pt x="12771" y="17183"/>
                  <a:pt x="12661" y="17074"/>
                  <a:pt x="12524" y="17074"/>
                </a:cubicBezTo>
                <a:close/>
                <a:moveTo>
                  <a:pt x="13746" y="17074"/>
                </a:moveTo>
                <a:cubicBezTo>
                  <a:pt x="13523" y="17074"/>
                  <a:pt x="13414" y="17337"/>
                  <a:pt x="13570" y="17494"/>
                </a:cubicBezTo>
                <a:cubicBezTo>
                  <a:pt x="13620" y="17544"/>
                  <a:pt x="13682" y="17567"/>
                  <a:pt x="13742" y="17567"/>
                </a:cubicBezTo>
                <a:cubicBezTo>
                  <a:pt x="13869" y="17567"/>
                  <a:pt x="13990" y="17468"/>
                  <a:pt x="13990" y="17318"/>
                </a:cubicBezTo>
                <a:cubicBezTo>
                  <a:pt x="13990" y="17183"/>
                  <a:pt x="13881" y="17074"/>
                  <a:pt x="13746" y="17074"/>
                </a:cubicBezTo>
                <a:close/>
                <a:moveTo>
                  <a:pt x="14965" y="17074"/>
                </a:moveTo>
                <a:cubicBezTo>
                  <a:pt x="14745" y="17074"/>
                  <a:pt x="14633" y="17337"/>
                  <a:pt x="14789" y="17494"/>
                </a:cubicBezTo>
                <a:cubicBezTo>
                  <a:pt x="14840" y="17544"/>
                  <a:pt x="14902" y="17567"/>
                  <a:pt x="14963" y="17567"/>
                </a:cubicBezTo>
                <a:cubicBezTo>
                  <a:pt x="15089" y="17567"/>
                  <a:pt x="15209" y="17468"/>
                  <a:pt x="15209" y="17318"/>
                </a:cubicBezTo>
                <a:cubicBezTo>
                  <a:pt x="15209" y="17183"/>
                  <a:pt x="15100" y="17074"/>
                  <a:pt x="14965" y="17074"/>
                </a:cubicBezTo>
                <a:close/>
                <a:moveTo>
                  <a:pt x="16184" y="17074"/>
                </a:moveTo>
                <a:cubicBezTo>
                  <a:pt x="15964" y="17074"/>
                  <a:pt x="15855" y="17337"/>
                  <a:pt x="16008" y="17494"/>
                </a:cubicBezTo>
                <a:cubicBezTo>
                  <a:pt x="16059" y="17544"/>
                  <a:pt x="16122" y="17567"/>
                  <a:pt x="16183" y="17567"/>
                </a:cubicBezTo>
                <a:cubicBezTo>
                  <a:pt x="16310" y="17567"/>
                  <a:pt x="16431" y="17468"/>
                  <a:pt x="16431" y="17318"/>
                </a:cubicBezTo>
                <a:cubicBezTo>
                  <a:pt x="16431" y="17183"/>
                  <a:pt x="16319" y="17074"/>
                  <a:pt x="16184" y="17074"/>
                </a:cubicBezTo>
                <a:close/>
                <a:moveTo>
                  <a:pt x="17403" y="17074"/>
                </a:moveTo>
                <a:cubicBezTo>
                  <a:pt x="17184" y="17074"/>
                  <a:pt x="17074" y="17337"/>
                  <a:pt x="17227" y="17494"/>
                </a:cubicBezTo>
                <a:cubicBezTo>
                  <a:pt x="17278" y="17544"/>
                  <a:pt x="17341" y="17567"/>
                  <a:pt x="17402" y="17567"/>
                </a:cubicBezTo>
                <a:cubicBezTo>
                  <a:pt x="17529" y="17567"/>
                  <a:pt x="17650" y="17468"/>
                  <a:pt x="17650" y="17318"/>
                </a:cubicBezTo>
                <a:cubicBezTo>
                  <a:pt x="17650" y="17183"/>
                  <a:pt x="17538" y="17074"/>
                  <a:pt x="17403" y="17074"/>
                </a:cubicBezTo>
                <a:close/>
                <a:moveTo>
                  <a:pt x="18622" y="17074"/>
                </a:moveTo>
                <a:cubicBezTo>
                  <a:pt x="18403" y="17074"/>
                  <a:pt x="18293" y="17337"/>
                  <a:pt x="18446" y="17494"/>
                </a:cubicBezTo>
                <a:cubicBezTo>
                  <a:pt x="18497" y="17544"/>
                  <a:pt x="18560" y="17567"/>
                  <a:pt x="18621" y="17567"/>
                </a:cubicBezTo>
                <a:cubicBezTo>
                  <a:pt x="18748" y="17567"/>
                  <a:pt x="18870" y="17468"/>
                  <a:pt x="18870" y="17318"/>
                </a:cubicBezTo>
                <a:cubicBezTo>
                  <a:pt x="18870" y="17183"/>
                  <a:pt x="18760" y="17074"/>
                  <a:pt x="18622" y="17074"/>
                </a:cubicBezTo>
                <a:close/>
                <a:moveTo>
                  <a:pt x="19841" y="17074"/>
                </a:moveTo>
                <a:cubicBezTo>
                  <a:pt x="19622" y="17074"/>
                  <a:pt x="19512" y="17337"/>
                  <a:pt x="19669" y="17494"/>
                </a:cubicBezTo>
                <a:cubicBezTo>
                  <a:pt x="19718" y="17544"/>
                  <a:pt x="19780" y="17567"/>
                  <a:pt x="19841" y="17567"/>
                </a:cubicBezTo>
                <a:cubicBezTo>
                  <a:pt x="19967" y="17567"/>
                  <a:pt x="20089" y="17468"/>
                  <a:pt x="20089" y="17318"/>
                </a:cubicBezTo>
                <a:cubicBezTo>
                  <a:pt x="20089" y="17183"/>
                  <a:pt x="19979" y="17074"/>
                  <a:pt x="19841" y="17074"/>
                </a:cubicBezTo>
                <a:close/>
                <a:moveTo>
                  <a:pt x="21059" y="18293"/>
                </a:moveTo>
                <a:cubicBezTo>
                  <a:pt x="20845" y="18293"/>
                  <a:pt x="20728" y="18562"/>
                  <a:pt x="20894" y="18719"/>
                </a:cubicBezTo>
                <a:cubicBezTo>
                  <a:pt x="20944" y="18765"/>
                  <a:pt x="21002" y="18785"/>
                  <a:pt x="21059" y="18785"/>
                </a:cubicBezTo>
                <a:cubicBezTo>
                  <a:pt x="21203" y="18785"/>
                  <a:pt x="21337" y="18655"/>
                  <a:pt x="21301" y="18487"/>
                </a:cubicBezTo>
                <a:cubicBezTo>
                  <a:pt x="21229" y="18431"/>
                  <a:pt x="21160" y="18365"/>
                  <a:pt x="21098" y="18296"/>
                </a:cubicBezTo>
                <a:cubicBezTo>
                  <a:pt x="21085" y="18294"/>
                  <a:pt x="21072" y="18293"/>
                  <a:pt x="21059" y="18293"/>
                </a:cubicBezTo>
                <a:close/>
                <a:moveTo>
                  <a:pt x="330" y="18293"/>
                </a:moveTo>
                <a:cubicBezTo>
                  <a:pt x="111" y="18293"/>
                  <a:pt x="1" y="18559"/>
                  <a:pt x="154" y="18713"/>
                </a:cubicBezTo>
                <a:cubicBezTo>
                  <a:pt x="205" y="18763"/>
                  <a:pt x="268" y="18786"/>
                  <a:pt x="329" y="18786"/>
                </a:cubicBezTo>
                <a:cubicBezTo>
                  <a:pt x="456" y="18786"/>
                  <a:pt x="577" y="18687"/>
                  <a:pt x="577" y="18537"/>
                </a:cubicBezTo>
                <a:cubicBezTo>
                  <a:pt x="577" y="18402"/>
                  <a:pt x="465" y="18293"/>
                  <a:pt x="330" y="18293"/>
                </a:cubicBezTo>
                <a:close/>
                <a:moveTo>
                  <a:pt x="1549" y="18293"/>
                </a:moveTo>
                <a:cubicBezTo>
                  <a:pt x="1330" y="18293"/>
                  <a:pt x="1220" y="18559"/>
                  <a:pt x="1373" y="18713"/>
                </a:cubicBezTo>
                <a:cubicBezTo>
                  <a:pt x="1424" y="18763"/>
                  <a:pt x="1487" y="18786"/>
                  <a:pt x="1548" y="18786"/>
                </a:cubicBezTo>
                <a:cubicBezTo>
                  <a:pt x="1675" y="18786"/>
                  <a:pt x="1797" y="18687"/>
                  <a:pt x="1797" y="18537"/>
                </a:cubicBezTo>
                <a:cubicBezTo>
                  <a:pt x="1797" y="18402"/>
                  <a:pt x="1687" y="18293"/>
                  <a:pt x="1549" y="18293"/>
                </a:cubicBezTo>
                <a:close/>
                <a:moveTo>
                  <a:pt x="2768" y="18293"/>
                </a:moveTo>
                <a:cubicBezTo>
                  <a:pt x="2549" y="18293"/>
                  <a:pt x="2439" y="18559"/>
                  <a:pt x="2596" y="18713"/>
                </a:cubicBezTo>
                <a:cubicBezTo>
                  <a:pt x="2645" y="18763"/>
                  <a:pt x="2707" y="18786"/>
                  <a:pt x="2768" y="18786"/>
                </a:cubicBezTo>
                <a:cubicBezTo>
                  <a:pt x="2894" y="18786"/>
                  <a:pt x="3016" y="18687"/>
                  <a:pt x="3016" y="18537"/>
                </a:cubicBezTo>
                <a:cubicBezTo>
                  <a:pt x="3016" y="18402"/>
                  <a:pt x="2906" y="18293"/>
                  <a:pt x="2768" y="18293"/>
                </a:cubicBezTo>
                <a:close/>
                <a:moveTo>
                  <a:pt x="3987" y="18293"/>
                </a:moveTo>
                <a:cubicBezTo>
                  <a:pt x="3768" y="18293"/>
                  <a:pt x="3658" y="18559"/>
                  <a:pt x="3815" y="18713"/>
                </a:cubicBezTo>
                <a:cubicBezTo>
                  <a:pt x="3865" y="18763"/>
                  <a:pt x="3926" y="18786"/>
                  <a:pt x="3987" y="18786"/>
                </a:cubicBezTo>
                <a:cubicBezTo>
                  <a:pt x="4113" y="18786"/>
                  <a:pt x="4235" y="18687"/>
                  <a:pt x="4235" y="18537"/>
                </a:cubicBezTo>
                <a:cubicBezTo>
                  <a:pt x="4235" y="18402"/>
                  <a:pt x="4125" y="18293"/>
                  <a:pt x="3987" y="18293"/>
                </a:cubicBezTo>
                <a:close/>
                <a:moveTo>
                  <a:pt x="5209" y="18293"/>
                </a:moveTo>
                <a:cubicBezTo>
                  <a:pt x="4987" y="18293"/>
                  <a:pt x="4877" y="18559"/>
                  <a:pt x="5034" y="18713"/>
                </a:cubicBezTo>
                <a:cubicBezTo>
                  <a:pt x="5084" y="18763"/>
                  <a:pt x="5145" y="18786"/>
                  <a:pt x="5206" y="18786"/>
                </a:cubicBezTo>
                <a:cubicBezTo>
                  <a:pt x="5332" y="18786"/>
                  <a:pt x="5454" y="18687"/>
                  <a:pt x="5454" y="18537"/>
                </a:cubicBezTo>
                <a:cubicBezTo>
                  <a:pt x="5454" y="18402"/>
                  <a:pt x="5344" y="18293"/>
                  <a:pt x="5209" y="18293"/>
                </a:cubicBezTo>
                <a:close/>
                <a:moveTo>
                  <a:pt x="6428" y="18293"/>
                </a:moveTo>
                <a:cubicBezTo>
                  <a:pt x="6209" y="18293"/>
                  <a:pt x="6096" y="18559"/>
                  <a:pt x="6253" y="18713"/>
                </a:cubicBezTo>
                <a:cubicBezTo>
                  <a:pt x="6304" y="18763"/>
                  <a:pt x="6366" y="18786"/>
                  <a:pt x="6426" y="18786"/>
                </a:cubicBezTo>
                <a:cubicBezTo>
                  <a:pt x="6553" y="18786"/>
                  <a:pt x="6673" y="18687"/>
                  <a:pt x="6673" y="18537"/>
                </a:cubicBezTo>
                <a:cubicBezTo>
                  <a:pt x="6673" y="18402"/>
                  <a:pt x="6563" y="18293"/>
                  <a:pt x="6428" y="18293"/>
                </a:cubicBezTo>
                <a:close/>
                <a:moveTo>
                  <a:pt x="7647" y="18293"/>
                </a:moveTo>
                <a:cubicBezTo>
                  <a:pt x="7428" y="18293"/>
                  <a:pt x="7318" y="18559"/>
                  <a:pt x="7472" y="18713"/>
                </a:cubicBezTo>
                <a:cubicBezTo>
                  <a:pt x="7523" y="18763"/>
                  <a:pt x="7585" y="18786"/>
                  <a:pt x="7646" y="18786"/>
                </a:cubicBezTo>
                <a:cubicBezTo>
                  <a:pt x="7773" y="18786"/>
                  <a:pt x="7895" y="18687"/>
                  <a:pt x="7895" y="18537"/>
                </a:cubicBezTo>
                <a:cubicBezTo>
                  <a:pt x="7895" y="18402"/>
                  <a:pt x="7782" y="18293"/>
                  <a:pt x="7647" y="18293"/>
                </a:cubicBezTo>
                <a:close/>
                <a:moveTo>
                  <a:pt x="8866" y="18293"/>
                </a:moveTo>
                <a:cubicBezTo>
                  <a:pt x="8647" y="18293"/>
                  <a:pt x="8537" y="18559"/>
                  <a:pt x="8691" y="18713"/>
                </a:cubicBezTo>
                <a:cubicBezTo>
                  <a:pt x="8742" y="18763"/>
                  <a:pt x="8804" y="18786"/>
                  <a:pt x="8865" y="18786"/>
                </a:cubicBezTo>
                <a:cubicBezTo>
                  <a:pt x="8992" y="18786"/>
                  <a:pt x="9114" y="18687"/>
                  <a:pt x="9114" y="18537"/>
                </a:cubicBezTo>
                <a:cubicBezTo>
                  <a:pt x="9114" y="18402"/>
                  <a:pt x="9001" y="18293"/>
                  <a:pt x="8866" y="18293"/>
                </a:cubicBezTo>
                <a:close/>
                <a:moveTo>
                  <a:pt x="10085" y="18293"/>
                </a:moveTo>
                <a:cubicBezTo>
                  <a:pt x="9866" y="18293"/>
                  <a:pt x="9756" y="18559"/>
                  <a:pt x="9910" y="18713"/>
                </a:cubicBezTo>
                <a:cubicBezTo>
                  <a:pt x="9961" y="18763"/>
                  <a:pt x="10023" y="18786"/>
                  <a:pt x="10084" y="18786"/>
                </a:cubicBezTo>
                <a:cubicBezTo>
                  <a:pt x="10211" y="18786"/>
                  <a:pt x="10333" y="18687"/>
                  <a:pt x="10333" y="18537"/>
                </a:cubicBezTo>
                <a:cubicBezTo>
                  <a:pt x="10333" y="18402"/>
                  <a:pt x="10223" y="18293"/>
                  <a:pt x="10085" y="18293"/>
                </a:cubicBezTo>
                <a:close/>
                <a:moveTo>
                  <a:pt x="11305" y="18293"/>
                </a:moveTo>
                <a:cubicBezTo>
                  <a:pt x="11085" y="18293"/>
                  <a:pt x="10975" y="18559"/>
                  <a:pt x="11132" y="18713"/>
                </a:cubicBezTo>
                <a:cubicBezTo>
                  <a:pt x="11182" y="18763"/>
                  <a:pt x="11244" y="18786"/>
                  <a:pt x="11304" y="18786"/>
                </a:cubicBezTo>
                <a:cubicBezTo>
                  <a:pt x="11431" y="18786"/>
                  <a:pt x="11552" y="18687"/>
                  <a:pt x="11552" y="18537"/>
                </a:cubicBezTo>
                <a:cubicBezTo>
                  <a:pt x="11552" y="18402"/>
                  <a:pt x="11442" y="18293"/>
                  <a:pt x="11305" y="18293"/>
                </a:cubicBezTo>
                <a:close/>
                <a:moveTo>
                  <a:pt x="12524" y="18293"/>
                </a:moveTo>
                <a:cubicBezTo>
                  <a:pt x="12304" y="18293"/>
                  <a:pt x="12195" y="18559"/>
                  <a:pt x="12351" y="18713"/>
                </a:cubicBezTo>
                <a:cubicBezTo>
                  <a:pt x="12401" y="18763"/>
                  <a:pt x="12463" y="18786"/>
                  <a:pt x="12523" y="18786"/>
                </a:cubicBezTo>
                <a:cubicBezTo>
                  <a:pt x="12650" y="18786"/>
                  <a:pt x="12771" y="18687"/>
                  <a:pt x="12771" y="18537"/>
                </a:cubicBezTo>
                <a:cubicBezTo>
                  <a:pt x="12771" y="18402"/>
                  <a:pt x="12661" y="18293"/>
                  <a:pt x="12524" y="18293"/>
                </a:cubicBezTo>
                <a:close/>
                <a:moveTo>
                  <a:pt x="13746" y="18293"/>
                </a:moveTo>
                <a:cubicBezTo>
                  <a:pt x="13523" y="18293"/>
                  <a:pt x="13414" y="18559"/>
                  <a:pt x="13570" y="18713"/>
                </a:cubicBezTo>
                <a:cubicBezTo>
                  <a:pt x="13620" y="18763"/>
                  <a:pt x="13682" y="18786"/>
                  <a:pt x="13742" y="18786"/>
                </a:cubicBezTo>
                <a:cubicBezTo>
                  <a:pt x="13869" y="18786"/>
                  <a:pt x="13990" y="18687"/>
                  <a:pt x="13990" y="18537"/>
                </a:cubicBezTo>
                <a:cubicBezTo>
                  <a:pt x="13990" y="18402"/>
                  <a:pt x="13881" y="18293"/>
                  <a:pt x="13746" y="18293"/>
                </a:cubicBezTo>
                <a:close/>
                <a:moveTo>
                  <a:pt x="14965" y="18293"/>
                </a:moveTo>
                <a:cubicBezTo>
                  <a:pt x="14745" y="18293"/>
                  <a:pt x="14633" y="18559"/>
                  <a:pt x="14789" y="18713"/>
                </a:cubicBezTo>
                <a:cubicBezTo>
                  <a:pt x="14840" y="18763"/>
                  <a:pt x="14902" y="18786"/>
                  <a:pt x="14963" y="18786"/>
                </a:cubicBezTo>
                <a:cubicBezTo>
                  <a:pt x="15089" y="18786"/>
                  <a:pt x="15209" y="18687"/>
                  <a:pt x="15209" y="18537"/>
                </a:cubicBezTo>
                <a:cubicBezTo>
                  <a:pt x="15209" y="18402"/>
                  <a:pt x="15100" y="18293"/>
                  <a:pt x="14965" y="18293"/>
                </a:cubicBezTo>
                <a:close/>
                <a:moveTo>
                  <a:pt x="16184" y="18293"/>
                </a:moveTo>
                <a:cubicBezTo>
                  <a:pt x="15964" y="18293"/>
                  <a:pt x="15855" y="18559"/>
                  <a:pt x="16008" y="18713"/>
                </a:cubicBezTo>
                <a:cubicBezTo>
                  <a:pt x="16059" y="18763"/>
                  <a:pt x="16122" y="18786"/>
                  <a:pt x="16183" y="18786"/>
                </a:cubicBezTo>
                <a:cubicBezTo>
                  <a:pt x="16310" y="18786"/>
                  <a:pt x="16431" y="18687"/>
                  <a:pt x="16431" y="18537"/>
                </a:cubicBezTo>
                <a:cubicBezTo>
                  <a:pt x="16431" y="18402"/>
                  <a:pt x="16319" y="18293"/>
                  <a:pt x="16184" y="18293"/>
                </a:cubicBezTo>
                <a:close/>
                <a:moveTo>
                  <a:pt x="17403" y="18293"/>
                </a:moveTo>
                <a:cubicBezTo>
                  <a:pt x="17184" y="18293"/>
                  <a:pt x="17074" y="18559"/>
                  <a:pt x="17227" y="18713"/>
                </a:cubicBezTo>
                <a:cubicBezTo>
                  <a:pt x="17278" y="18763"/>
                  <a:pt x="17341" y="18786"/>
                  <a:pt x="17402" y="18786"/>
                </a:cubicBezTo>
                <a:cubicBezTo>
                  <a:pt x="17529" y="18786"/>
                  <a:pt x="17650" y="18687"/>
                  <a:pt x="17650" y="18537"/>
                </a:cubicBezTo>
                <a:cubicBezTo>
                  <a:pt x="17650" y="18402"/>
                  <a:pt x="17538" y="18293"/>
                  <a:pt x="17403" y="18293"/>
                </a:cubicBezTo>
                <a:close/>
                <a:moveTo>
                  <a:pt x="18622" y="18293"/>
                </a:moveTo>
                <a:cubicBezTo>
                  <a:pt x="18403" y="18293"/>
                  <a:pt x="18293" y="18559"/>
                  <a:pt x="18446" y="18713"/>
                </a:cubicBezTo>
                <a:cubicBezTo>
                  <a:pt x="18497" y="18763"/>
                  <a:pt x="18560" y="18786"/>
                  <a:pt x="18621" y="18786"/>
                </a:cubicBezTo>
                <a:cubicBezTo>
                  <a:pt x="18748" y="18786"/>
                  <a:pt x="18870" y="18687"/>
                  <a:pt x="18870" y="18537"/>
                </a:cubicBezTo>
                <a:cubicBezTo>
                  <a:pt x="18870" y="18402"/>
                  <a:pt x="18760" y="18293"/>
                  <a:pt x="18622" y="18293"/>
                </a:cubicBezTo>
                <a:close/>
                <a:moveTo>
                  <a:pt x="19841" y="18293"/>
                </a:moveTo>
                <a:cubicBezTo>
                  <a:pt x="19622" y="18293"/>
                  <a:pt x="19512" y="18559"/>
                  <a:pt x="19669" y="18713"/>
                </a:cubicBezTo>
                <a:cubicBezTo>
                  <a:pt x="19718" y="18763"/>
                  <a:pt x="19780" y="18786"/>
                  <a:pt x="19841" y="18786"/>
                </a:cubicBezTo>
                <a:cubicBezTo>
                  <a:pt x="19967" y="18786"/>
                  <a:pt x="20089" y="18687"/>
                  <a:pt x="20089" y="18537"/>
                </a:cubicBezTo>
                <a:cubicBezTo>
                  <a:pt x="20089" y="18402"/>
                  <a:pt x="19979" y="18293"/>
                  <a:pt x="19841" y="18293"/>
                </a:cubicBezTo>
                <a:close/>
                <a:moveTo>
                  <a:pt x="330" y="19512"/>
                </a:moveTo>
                <a:cubicBezTo>
                  <a:pt x="111" y="19512"/>
                  <a:pt x="1" y="19778"/>
                  <a:pt x="154" y="19932"/>
                </a:cubicBezTo>
                <a:cubicBezTo>
                  <a:pt x="205" y="19983"/>
                  <a:pt x="268" y="20005"/>
                  <a:pt x="329" y="20005"/>
                </a:cubicBezTo>
                <a:cubicBezTo>
                  <a:pt x="456" y="20005"/>
                  <a:pt x="577" y="19907"/>
                  <a:pt x="577" y="19759"/>
                </a:cubicBezTo>
                <a:cubicBezTo>
                  <a:pt x="577" y="19621"/>
                  <a:pt x="465" y="19512"/>
                  <a:pt x="330" y="19512"/>
                </a:cubicBezTo>
                <a:close/>
                <a:moveTo>
                  <a:pt x="1549" y="19512"/>
                </a:moveTo>
                <a:cubicBezTo>
                  <a:pt x="1330" y="19512"/>
                  <a:pt x="1220" y="19778"/>
                  <a:pt x="1373" y="19932"/>
                </a:cubicBezTo>
                <a:cubicBezTo>
                  <a:pt x="1424" y="19983"/>
                  <a:pt x="1487" y="20005"/>
                  <a:pt x="1548" y="20005"/>
                </a:cubicBezTo>
                <a:cubicBezTo>
                  <a:pt x="1675" y="20005"/>
                  <a:pt x="1797" y="19907"/>
                  <a:pt x="1797" y="19759"/>
                </a:cubicBezTo>
                <a:cubicBezTo>
                  <a:pt x="1797" y="19621"/>
                  <a:pt x="1687" y="19512"/>
                  <a:pt x="1549" y="19512"/>
                </a:cubicBezTo>
                <a:close/>
                <a:moveTo>
                  <a:pt x="2768" y="19512"/>
                </a:moveTo>
                <a:cubicBezTo>
                  <a:pt x="2549" y="19512"/>
                  <a:pt x="2439" y="19778"/>
                  <a:pt x="2596" y="19932"/>
                </a:cubicBezTo>
                <a:cubicBezTo>
                  <a:pt x="2646" y="19983"/>
                  <a:pt x="2707" y="20005"/>
                  <a:pt x="2768" y="20005"/>
                </a:cubicBezTo>
                <a:cubicBezTo>
                  <a:pt x="2894" y="20005"/>
                  <a:pt x="3016" y="19907"/>
                  <a:pt x="3016" y="19759"/>
                </a:cubicBezTo>
                <a:cubicBezTo>
                  <a:pt x="3016" y="19621"/>
                  <a:pt x="2906" y="19512"/>
                  <a:pt x="2768" y="19512"/>
                </a:cubicBezTo>
                <a:close/>
                <a:moveTo>
                  <a:pt x="3987" y="19512"/>
                </a:moveTo>
                <a:cubicBezTo>
                  <a:pt x="3768" y="19512"/>
                  <a:pt x="3658" y="19778"/>
                  <a:pt x="3815" y="19932"/>
                </a:cubicBezTo>
                <a:cubicBezTo>
                  <a:pt x="3865" y="19983"/>
                  <a:pt x="3927" y="20005"/>
                  <a:pt x="3987" y="20005"/>
                </a:cubicBezTo>
                <a:cubicBezTo>
                  <a:pt x="4113" y="20005"/>
                  <a:pt x="4235" y="19907"/>
                  <a:pt x="4235" y="19759"/>
                </a:cubicBezTo>
                <a:cubicBezTo>
                  <a:pt x="4235" y="19621"/>
                  <a:pt x="4125" y="19512"/>
                  <a:pt x="3987" y="19512"/>
                </a:cubicBezTo>
                <a:close/>
                <a:moveTo>
                  <a:pt x="5209" y="19512"/>
                </a:moveTo>
                <a:cubicBezTo>
                  <a:pt x="4987" y="19512"/>
                  <a:pt x="4877" y="19778"/>
                  <a:pt x="5034" y="19932"/>
                </a:cubicBezTo>
                <a:cubicBezTo>
                  <a:pt x="5084" y="19983"/>
                  <a:pt x="5146" y="20005"/>
                  <a:pt x="5206" y="20005"/>
                </a:cubicBezTo>
                <a:cubicBezTo>
                  <a:pt x="5332" y="20005"/>
                  <a:pt x="5454" y="19907"/>
                  <a:pt x="5454" y="19759"/>
                </a:cubicBezTo>
                <a:cubicBezTo>
                  <a:pt x="5454" y="19621"/>
                  <a:pt x="5344" y="19512"/>
                  <a:pt x="5209" y="19512"/>
                </a:cubicBezTo>
                <a:close/>
                <a:moveTo>
                  <a:pt x="6428" y="19512"/>
                </a:moveTo>
                <a:cubicBezTo>
                  <a:pt x="6209" y="19512"/>
                  <a:pt x="6096" y="19778"/>
                  <a:pt x="6253" y="19932"/>
                </a:cubicBezTo>
                <a:cubicBezTo>
                  <a:pt x="6304" y="19983"/>
                  <a:pt x="6366" y="20005"/>
                  <a:pt x="6427" y="20005"/>
                </a:cubicBezTo>
                <a:cubicBezTo>
                  <a:pt x="6553" y="20005"/>
                  <a:pt x="6673" y="19907"/>
                  <a:pt x="6673" y="19759"/>
                </a:cubicBezTo>
                <a:cubicBezTo>
                  <a:pt x="6673" y="19621"/>
                  <a:pt x="6563" y="19512"/>
                  <a:pt x="6428" y="19512"/>
                </a:cubicBezTo>
                <a:close/>
                <a:moveTo>
                  <a:pt x="7647" y="19512"/>
                </a:moveTo>
                <a:cubicBezTo>
                  <a:pt x="7428" y="19512"/>
                  <a:pt x="7318" y="19778"/>
                  <a:pt x="7472" y="19932"/>
                </a:cubicBezTo>
                <a:cubicBezTo>
                  <a:pt x="7523" y="19983"/>
                  <a:pt x="7585" y="20005"/>
                  <a:pt x="7647" y="20005"/>
                </a:cubicBezTo>
                <a:cubicBezTo>
                  <a:pt x="7774" y="20005"/>
                  <a:pt x="7895" y="19907"/>
                  <a:pt x="7895" y="19759"/>
                </a:cubicBezTo>
                <a:cubicBezTo>
                  <a:pt x="7895" y="19621"/>
                  <a:pt x="7782" y="19512"/>
                  <a:pt x="7647" y="19512"/>
                </a:cubicBezTo>
                <a:close/>
                <a:moveTo>
                  <a:pt x="8866" y="19512"/>
                </a:moveTo>
                <a:cubicBezTo>
                  <a:pt x="8647" y="19512"/>
                  <a:pt x="8537" y="19778"/>
                  <a:pt x="8691" y="19932"/>
                </a:cubicBezTo>
                <a:cubicBezTo>
                  <a:pt x="8742" y="19983"/>
                  <a:pt x="8804" y="20005"/>
                  <a:pt x="8866" y="20005"/>
                </a:cubicBezTo>
                <a:cubicBezTo>
                  <a:pt x="8993" y="20005"/>
                  <a:pt x="9114" y="19907"/>
                  <a:pt x="9114" y="19759"/>
                </a:cubicBezTo>
                <a:cubicBezTo>
                  <a:pt x="9114" y="19621"/>
                  <a:pt x="9001" y="19512"/>
                  <a:pt x="8866" y="19512"/>
                </a:cubicBezTo>
                <a:close/>
                <a:moveTo>
                  <a:pt x="10085" y="19512"/>
                </a:moveTo>
                <a:cubicBezTo>
                  <a:pt x="9866" y="19512"/>
                  <a:pt x="9756" y="19778"/>
                  <a:pt x="9910" y="19932"/>
                </a:cubicBezTo>
                <a:cubicBezTo>
                  <a:pt x="9961" y="19983"/>
                  <a:pt x="10023" y="20005"/>
                  <a:pt x="10085" y="20005"/>
                </a:cubicBezTo>
                <a:cubicBezTo>
                  <a:pt x="10212" y="20005"/>
                  <a:pt x="10333" y="19907"/>
                  <a:pt x="10333" y="19759"/>
                </a:cubicBezTo>
                <a:cubicBezTo>
                  <a:pt x="10333" y="19621"/>
                  <a:pt x="10223" y="19512"/>
                  <a:pt x="10085" y="19512"/>
                </a:cubicBezTo>
                <a:close/>
                <a:moveTo>
                  <a:pt x="11305" y="19512"/>
                </a:moveTo>
                <a:cubicBezTo>
                  <a:pt x="11085" y="19512"/>
                  <a:pt x="10975" y="19778"/>
                  <a:pt x="11132" y="19932"/>
                </a:cubicBezTo>
                <a:cubicBezTo>
                  <a:pt x="11182" y="19983"/>
                  <a:pt x="11244" y="20005"/>
                  <a:pt x="11305" y="20005"/>
                </a:cubicBezTo>
                <a:cubicBezTo>
                  <a:pt x="11431" y="20005"/>
                  <a:pt x="11552" y="19907"/>
                  <a:pt x="11552" y="19759"/>
                </a:cubicBezTo>
                <a:cubicBezTo>
                  <a:pt x="11552" y="19621"/>
                  <a:pt x="11442" y="19512"/>
                  <a:pt x="11305" y="19512"/>
                </a:cubicBezTo>
                <a:close/>
                <a:moveTo>
                  <a:pt x="12524" y="19512"/>
                </a:moveTo>
                <a:cubicBezTo>
                  <a:pt x="12304" y="19512"/>
                  <a:pt x="12195" y="19778"/>
                  <a:pt x="12351" y="19932"/>
                </a:cubicBezTo>
                <a:cubicBezTo>
                  <a:pt x="12401" y="19983"/>
                  <a:pt x="12463" y="20005"/>
                  <a:pt x="12524" y="20005"/>
                </a:cubicBezTo>
                <a:cubicBezTo>
                  <a:pt x="12650" y="20005"/>
                  <a:pt x="12771" y="19907"/>
                  <a:pt x="12771" y="19759"/>
                </a:cubicBezTo>
                <a:cubicBezTo>
                  <a:pt x="12771" y="19621"/>
                  <a:pt x="12661" y="19512"/>
                  <a:pt x="12524" y="19512"/>
                </a:cubicBezTo>
                <a:close/>
                <a:moveTo>
                  <a:pt x="13746" y="19512"/>
                </a:moveTo>
                <a:cubicBezTo>
                  <a:pt x="13523" y="19512"/>
                  <a:pt x="13414" y="19778"/>
                  <a:pt x="13570" y="19932"/>
                </a:cubicBezTo>
                <a:cubicBezTo>
                  <a:pt x="13620" y="19983"/>
                  <a:pt x="13682" y="20005"/>
                  <a:pt x="13743" y="20005"/>
                </a:cubicBezTo>
                <a:cubicBezTo>
                  <a:pt x="13869" y="20005"/>
                  <a:pt x="13990" y="19907"/>
                  <a:pt x="13990" y="19759"/>
                </a:cubicBezTo>
                <a:cubicBezTo>
                  <a:pt x="13990" y="19621"/>
                  <a:pt x="13881" y="19512"/>
                  <a:pt x="13746" y="19512"/>
                </a:cubicBezTo>
                <a:close/>
                <a:moveTo>
                  <a:pt x="14965" y="19512"/>
                </a:moveTo>
                <a:cubicBezTo>
                  <a:pt x="14745" y="19512"/>
                  <a:pt x="14633" y="19778"/>
                  <a:pt x="14789" y="19932"/>
                </a:cubicBezTo>
                <a:cubicBezTo>
                  <a:pt x="14840" y="19983"/>
                  <a:pt x="14903" y="20005"/>
                  <a:pt x="14963" y="20005"/>
                </a:cubicBezTo>
                <a:cubicBezTo>
                  <a:pt x="15089" y="20005"/>
                  <a:pt x="15209" y="19907"/>
                  <a:pt x="15209" y="19759"/>
                </a:cubicBezTo>
                <a:cubicBezTo>
                  <a:pt x="15209" y="19621"/>
                  <a:pt x="15100" y="19512"/>
                  <a:pt x="14965" y="19512"/>
                </a:cubicBezTo>
                <a:close/>
                <a:moveTo>
                  <a:pt x="16184" y="19512"/>
                </a:moveTo>
                <a:cubicBezTo>
                  <a:pt x="15964" y="19512"/>
                  <a:pt x="15855" y="19778"/>
                  <a:pt x="16008" y="19932"/>
                </a:cubicBezTo>
                <a:cubicBezTo>
                  <a:pt x="16059" y="19983"/>
                  <a:pt x="16122" y="20005"/>
                  <a:pt x="16183" y="20005"/>
                </a:cubicBezTo>
                <a:cubicBezTo>
                  <a:pt x="16310" y="20005"/>
                  <a:pt x="16431" y="19907"/>
                  <a:pt x="16431" y="19759"/>
                </a:cubicBezTo>
                <a:cubicBezTo>
                  <a:pt x="16431" y="19621"/>
                  <a:pt x="16319" y="19512"/>
                  <a:pt x="16184" y="19512"/>
                </a:cubicBezTo>
                <a:close/>
                <a:moveTo>
                  <a:pt x="17403" y="19512"/>
                </a:moveTo>
                <a:cubicBezTo>
                  <a:pt x="17184" y="19512"/>
                  <a:pt x="17074" y="19778"/>
                  <a:pt x="17227" y="19932"/>
                </a:cubicBezTo>
                <a:cubicBezTo>
                  <a:pt x="17278" y="19983"/>
                  <a:pt x="17341" y="20005"/>
                  <a:pt x="17402" y="20005"/>
                </a:cubicBezTo>
                <a:cubicBezTo>
                  <a:pt x="17529" y="20005"/>
                  <a:pt x="17650" y="19907"/>
                  <a:pt x="17650" y="19759"/>
                </a:cubicBezTo>
                <a:cubicBezTo>
                  <a:pt x="17650" y="19621"/>
                  <a:pt x="17538" y="19512"/>
                  <a:pt x="17403" y="19512"/>
                </a:cubicBezTo>
                <a:close/>
                <a:moveTo>
                  <a:pt x="18622" y="19512"/>
                </a:moveTo>
                <a:cubicBezTo>
                  <a:pt x="18403" y="19512"/>
                  <a:pt x="18293" y="19778"/>
                  <a:pt x="18446" y="19932"/>
                </a:cubicBezTo>
                <a:cubicBezTo>
                  <a:pt x="18497" y="19983"/>
                  <a:pt x="18560" y="20005"/>
                  <a:pt x="18621" y="20005"/>
                </a:cubicBezTo>
                <a:cubicBezTo>
                  <a:pt x="18748" y="20005"/>
                  <a:pt x="18870" y="19907"/>
                  <a:pt x="18870" y="19759"/>
                </a:cubicBezTo>
                <a:cubicBezTo>
                  <a:pt x="18870" y="19621"/>
                  <a:pt x="18760" y="19512"/>
                  <a:pt x="18622" y="19512"/>
                </a:cubicBezTo>
                <a:close/>
                <a:moveTo>
                  <a:pt x="19841" y="19512"/>
                </a:moveTo>
                <a:cubicBezTo>
                  <a:pt x="19622" y="19512"/>
                  <a:pt x="19512" y="19778"/>
                  <a:pt x="19669" y="19932"/>
                </a:cubicBezTo>
                <a:cubicBezTo>
                  <a:pt x="19719" y="19983"/>
                  <a:pt x="19780" y="20005"/>
                  <a:pt x="19841" y="20005"/>
                </a:cubicBezTo>
                <a:cubicBezTo>
                  <a:pt x="19967" y="20005"/>
                  <a:pt x="20089" y="19907"/>
                  <a:pt x="20089" y="19759"/>
                </a:cubicBezTo>
                <a:cubicBezTo>
                  <a:pt x="20089" y="19621"/>
                  <a:pt x="19979" y="19512"/>
                  <a:pt x="19841" y="19512"/>
                </a:cubicBezTo>
                <a:close/>
                <a:moveTo>
                  <a:pt x="21060" y="19512"/>
                </a:moveTo>
                <a:cubicBezTo>
                  <a:pt x="20841" y="19512"/>
                  <a:pt x="20731" y="19778"/>
                  <a:pt x="20888" y="19932"/>
                </a:cubicBezTo>
                <a:cubicBezTo>
                  <a:pt x="20938" y="19983"/>
                  <a:pt x="21000" y="20005"/>
                  <a:pt x="21060" y="20005"/>
                </a:cubicBezTo>
                <a:cubicBezTo>
                  <a:pt x="21186" y="20005"/>
                  <a:pt x="21308" y="19907"/>
                  <a:pt x="21308" y="19759"/>
                </a:cubicBezTo>
                <a:cubicBezTo>
                  <a:pt x="21308" y="19621"/>
                  <a:pt x="21198" y="19512"/>
                  <a:pt x="21060" y="19512"/>
                </a:cubicBezTo>
                <a:close/>
                <a:moveTo>
                  <a:pt x="22282" y="19512"/>
                </a:moveTo>
                <a:cubicBezTo>
                  <a:pt x="22060" y="19512"/>
                  <a:pt x="21950" y="19778"/>
                  <a:pt x="22107" y="19932"/>
                </a:cubicBezTo>
                <a:cubicBezTo>
                  <a:pt x="22158" y="19983"/>
                  <a:pt x="22220" y="20005"/>
                  <a:pt x="22281" y="20005"/>
                </a:cubicBezTo>
                <a:cubicBezTo>
                  <a:pt x="22407" y="20005"/>
                  <a:pt x="22527" y="19907"/>
                  <a:pt x="22527" y="19759"/>
                </a:cubicBezTo>
                <a:cubicBezTo>
                  <a:pt x="22527" y="19621"/>
                  <a:pt x="22417" y="19512"/>
                  <a:pt x="22282" y="19512"/>
                </a:cubicBezTo>
                <a:close/>
                <a:moveTo>
                  <a:pt x="23482" y="19512"/>
                </a:moveTo>
                <a:cubicBezTo>
                  <a:pt x="23251" y="19530"/>
                  <a:pt x="23169" y="19822"/>
                  <a:pt x="23354" y="19960"/>
                </a:cubicBezTo>
                <a:cubicBezTo>
                  <a:pt x="23400" y="19993"/>
                  <a:pt x="23449" y="20008"/>
                  <a:pt x="23498" y="20008"/>
                </a:cubicBezTo>
                <a:cubicBezTo>
                  <a:pt x="23645" y="20008"/>
                  <a:pt x="23780" y="19870"/>
                  <a:pt x="23739" y="19700"/>
                </a:cubicBezTo>
                <a:cubicBezTo>
                  <a:pt x="23658" y="19637"/>
                  <a:pt x="23570" y="19574"/>
                  <a:pt x="23482" y="19512"/>
                </a:cubicBezTo>
                <a:close/>
                <a:moveTo>
                  <a:pt x="24642" y="20743"/>
                </a:moveTo>
                <a:cubicBezTo>
                  <a:pt x="24376" y="20831"/>
                  <a:pt x="24441" y="21223"/>
                  <a:pt x="24720" y="21223"/>
                </a:cubicBezTo>
                <a:cubicBezTo>
                  <a:pt x="24767" y="21223"/>
                  <a:pt x="24817" y="21210"/>
                  <a:pt x="24855" y="21182"/>
                </a:cubicBezTo>
                <a:cubicBezTo>
                  <a:pt x="24796" y="21032"/>
                  <a:pt x="24723" y="20884"/>
                  <a:pt x="24642" y="20743"/>
                </a:cubicBezTo>
                <a:close/>
                <a:moveTo>
                  <a:pt x="330" y="20731"/>
                </a:moveTo>
                <a:cubicBezTo>
                  <a:pt x="111" y="20731"/>
                  <a:pt x="1" y="20997"/>
                  <a:pt x="154" y="21151"/>
                </a:cubicBezTo>
                <a:cubicBezTo>
                  <a:pt x="205" y="21202"/>
                  <a:pt x="268" y="21224"/>
                  <a:pt x="329" y="21224"/>
                </a:cubicBezTo>
                <a:cubicBezTo>
                  <a:pt x="456" y="21224"/>
                  <a:pt x="577" y="21126"/>
                  <a:pt x="577" y="20978"/>
                </a:cubicBezTo>
                <a:cubicBezTo>
                  <a:pt x="577" y="20840"/>
                  <a:pt x="465" y="20731"/>
                  <a:pt x="330" y="20731"/>
                </a:cubicBezTo>
                <a:close/>
                <a:moveTo>
                  <a:pt x="1549" y="20731"/>
                </a:moveTo>
                <a:cubicBezTo>
                  <a:pt x="1330" y="20731"/>
                  <a:pt x="1220" y="20997"/>
                  <a:pt x="1373" y="21151"/>
                </a:cubicBezTo>
                <a:cubicBezTo>
                  <a:pt x="1424" y="21202"/>
                  <a:pt x="1487" y="21224"/>
                  <a:pt x="1548" y="21224"/>
                </a:cubicBezTo>
                <a:cubicBezTo>
                  <a:pt x="1675" y="21224"/>
                  <a:pt x="1797" y="21126"/>
                  <a:pt x="1797" y="20978"/>
                </a:cubicBezTo>
                <a:cubicBezTo>
                  <a:pt x="1797" y="20840"/>
                  <a:pt x="1687" y="20731"/>
                  <a:pt x="1549" y="20731"/>
                </a:cubicBezTo>
                <a:close/>
                <a:moveTo>
                  <a:pt x="2768" y="20731"/>
                </a:moveTo>
                <a:cubicBezTo>
                  <a:pt x="2549" y="20731"/>
                  <a:pt x="2439" y="20997"/>
                  <a:pt x="2596" y="21151"/>
                </a:cubicBezTo>
                <a:cubicBezTo>
                  <a:pt x="2646" y="21202"/>
                  <a:pt x="2707" y="21224"/>
                  <a:pt x="2768" y="21224"/>
                </a:cubicBezTo>
                <a:cubicBezTo>
                  <a:pt x="2894" y="21224"/>
                  <a:pt x="3016" y="21126"/>
                  <a:pt x="3016" y="20978"/>
                </a:cubicBezTo>
                <a:cubicBezTo>
                  <a:pt x="3016" y="20840"/>
                  <a:pt x="2906" y="20731"/>
                  <a:pt x="2768" y="20731"/>
                </a:cubicBezTo>
                <a:close/>
                <a:moveTo>
                  <a:pt x="3987" y="20731"/>
                </a:moveTo>
                <a:cubicBezTo>
                  <a:pt x="3768" y="20731"/>
                  <a:pt x="3658" y="20997"/>
                  <a:pt x="3815" y="21151"/>
                </a:cubicBezTo>
                <a:cubicBezTo>
                  <a:pt x="3865" y="21202"/>
                  <a:pt x="3927" y="21224"/>
                  <a:pt x="3987" y="21224"/>
                </a:cubicBezTo>
                <a:cubicBezTo>
                  <a:pt x="4113" y="21224"/>
                  <a:pt x="4235" y="21126"/>
                  <a:pt x="4235" y="20978"/>
                </a:cubicBezTo>
                <a:cubicBezTo>
                  <a:pt x="4235" y="20840"/>
                  <a:pt x="4125" y="20731"/>
                  <a:pt x="3987" y="20731"/>
                </a:cubicBezTo>
                <a:close/>
                <a:moveTo>
                  <a:pt x="5209" y="20731"/>
                </a:moveTo>
                <a:cubicBezTo>
                  <a:pt x="4987" y="20731"/>
                  <a:pt x="4877" y="20997"/>
                  <a:pt x="5034" y="21151"/>
                </a:cubicBezTo>
                <a:cubicBezTo>
                  <a:pt x="5084" y="21202"/>
                  <a:pt x="5146" y="21224"/>
                  <a:pt x="5206" y="21224"/>
                </a:cubicBezTo>
                <a:cubicBezTo>
                  <a:pt x="5332" y="21224"/>
                  <a:pt x="5454" y="21126"/>
                  <a:pt x="5454" y="20978"/>
                </a:cubicBezTo>
                <a:cubicBezTo>
                  <a:pt x="5454" y="20840"/>
                  <a:pt x="5344" y="20731"/>
                  <a:pt x="5209" y="20731"/>
                </a:cubicBezTo>
                <a:close/>
                <a:moveTo>
                  <a:pt x="6428" y="20731"/>
                </a:moveTo>
                <a:cubicBezTo>
                  <a:pt x="6209" y="20731"/>
                  <a:pt x="6096" y="20997"/>
                  <a:pt x="6253" y="21151"/>
                </a:cubicBezTo>
                <a:cubicBezTo>
                  <a:pt x="6304" y="21202"/>
                  <a:pt x="6366" y="21224"/>
                  <a:pt x="6427" y="21224"/>
                </a:cubicBezTo>
                <a:cubicBezTo>
                  <a:pt x="6553" y="21224"/>
                  <a:pt x="6673" y="21126"/>
                  <a:pt x="6673" y="20978"/>
                </a:cubicBezTo>
                <a:cubicBezTo>
                  <a:pt x="6673" y="20840"/>
                  <a:pt x="6563" y="20731"/>
                  <a:pt x="6428" y="20731"/>
                </a:cubicBezTo>
                <a:close/>
                <a:moveTo>
                  <a:pt x="7647" y="20731"/>
                </a:moveTo>
                <a:cubicBezTo>
                  <a:pt x="7428" y="20731"/>
                  <a:pt x="7318" y="20997"/>
                  <a:pt x="7472" y="21151"/>
                </a:cubicBezTo>
                <a:cubicBezTo>
                  <a:pt x="7523" y="21202"/>
                  <a:pt x="7585" y="21224"/>
                  <a:pt x="7647" y="21224"/>
                </a:cubicBezTo>
                <a:cubicBezTo>
                  <a:pt x="7774" y="21224"/>
                  <a:pt x="7895" y="21126"/>
                  <a:pt x="7895" y="20978"/>
                </a:cubicBezTo>
                <a:cubicBezTo>
                  <a:pt x="7895" y="20840"/>
                  <a:pt x="7782" y="20731"/>
                  <a:pt x="7647" y="20731"/>
                </a:cubicBezTo>
                <a:close/>
                <a:moveTo>
                  <a:pt x="8866" y="20731"/>
                </a:moveTo>
                <a:cubicBezTo>
                  <a:pt x="8647" y="20731"/>
                  <a:pt x="8537" y="20997"/>
                  <a:pt x="8691" y="21151"/>
                </a:cubicBezTo>
                <a:cubicBezTo>
                  <a:pt x="8742" y="21202"/>
                  <a:pt x="8804" y="21224"/>
                  <a:pt x="8866" y="21224"/>
                </a:cubicBezTo>
                <a:cubicBezTo>
                  <a:pt x="8993" y="21224"/>
                  <a:pt x="9114" y="21126"/>
                  <a:pt x="9114" y="20978"/>
                </a:cubicBezTo>
                <a:cubicBezTo>
                  <a:pt x="9114" y="20840"/>
                  <a:pt x="9001" y="20731"/>
                  <a:pt x="8866" y="20731"/>
                </a:cubicBezTo>
                <a:close/>
                <a:moveTo>
                  <a:pt x="10085" y="20731"/>
                </a:moveTo>
                <a:cubicBezTo>
                  <a:pt x="9866" y="20731"/>
                  <a:pt x="9756" y="20997"/>
                  <a:pt x="9910" y="21151"/>
                </a:cubicBezTo>
                <a:cubicBezTo>
                  <a:pt x="9961" y="21202"/>
                  <a:pt x="10023" y="21224"/>
                  <a:pt x="10085" y="21224"/>
                </a:cubicBezTo>
                <a:cubicBezTo>
                  <a:pt x="10212" y="21224"/>
                  <a:pt x="10333" y="21126"/>
                  <a:pt x="10333" y="20978"/>
                </a:cubicBezTo>
                <a:cubicBezTo>
                  <a:pt x="10333" y="20840"/>
                  <a:pt x="10223" y="20731"/>
                  <a:pt x="10085" y="20731"/>
                </a:cubicBezTo>
                <a:close/>
                <a:moveTo>
                  <a:pt x="11305" y="20731"/>
                </a:moveTo>
                <a:cubicBezTo>
                  <a:pt x="11085" y="20731"/>
                  <a:pt x="10975" y="20997"/>
                  <a:pt x="11132" y="21151"/>
                </a:cubicBezTo>
                <a:cubicBezTo>
                  <a:pt x="11182" y="21202"/>
                  <a:pt x="11244" y="21224"/>
                  <a:pt x="11305" y="21224"/>
                </a:cubicBezTo>
                <a:cubicBezTo>
                  <a:pt x="11431" y="21224"/>
                  <a:pt x="11552" y="21126"/>
                  <a:pt x="11552" y="20978"/>
                </a:cubicBezTo>
                <a:cubicBezTo>
                  <a:pt x="11552" y="20840"/>
                  <a:pt x="11442" y="20731"/>
                  <a:pt x="11305" y="20731"/>
                </a:cubicBezTo>
                <a:close/>
                <a:moveTo>
                  <a:pt x="12524" y="20731"/>
                </a:moveTo>
                <a:cubicBezTo>
                  <a:pt x="12304" y="20731"/>
                  <a:pt x="12195" y="20997"/>
                  <a:pt x="12351" y="21151"/>
                </a:cubicBezTo>
                <a:cubicBezTo>
                  <a:pt x="12401" y="21202"/>
                  <a:pt x="12463" y="21224"/>
                  <a:pt x="12524" y="21224"/>
                </a:cubicBezTo>
                <a:cubicBezTo>
                  <a:pt x="12650" y="21224"/>
                  <a:pt x="12771" y="21126"/>
                  <a:pt x="12771" y="20978"/>
                </a:cubicBezTo>
                <a:cubicBezTo>
                  <a:pt x="12771" y="20840"/>
                  <a:pt x="12661" y="20731"/>
                  <a:pt x="12524" y="20731"/>
                </a:cubicBezTo>
                <a:close/>
                <a:moveTo>
                  <a:pt x="13746" y="20731"/>
                </a:moveTo>
                <a:cubicBezTo>
                  <a:pt x="13523" y="20731"/>
                  <a:pt x="13414" y="20997"/>
                  <a:pt x="13570" y="21151"/>
                </a:cubicBezTo>
                <a:cubicBezTo>
                  <a:pt x="13620" y="21202"/>
                  <a:pt x="13682" y="21224"/>
                  <a:pt x="13743" y="21224"/>
                </a:cubicBezTo>
                <a:cubicBezTo>
                  <a:pt x="13869" y="21224"/>
                  <a:pt x="13990" y="21126"/>
                  <a:pt x="13990" y="20978"/>
                </a:cubicBezTo>
                <a:cubicBezTo>
                  <a:pt x="13990" y="20840"/>
                  <a:pt x="13881" y="20731"/>
                  <a:pt x="13746" y="20731"/>
                </a:cubicBezTo>
                <a:close/>
                <a:moveTo>
                  <a:pt x="14965" y="20731"/>
                </a:moveTo>
                <a:cubicBezTo>
                  <a:pt x="14745" y="20731"/>
                  <a:pt x="14633" y="20997"/>
                  <a:pt x="14789" y="21151"/>
                </a:cubicBezTo>
                <a:cubicBezTo>
                  <a:pt x="14840" y="21202"/>
                  <a:pt x="14903" y="21224"/>
                  <a:pt x="14963" y="21224"/>
                </a:cubicBezTo>
                <a:cubicBezTo>
                  <a:pt x="15089" y="21224"/>
                  <a:pt x="15209" y="21126"/>
                  <a:pt x="15209" y="20978"/>
                </a:cubicBezTo>
                <a:cubicBezTo>
                  <a:pt x="15209" y="20840"/>
                  <a:pt x="15100" y="20731"/>
                  <a:pt x="14965" y="20731"/>
                </a:cubicBezTo>
                <a:close/>
                <a:moveTo>
                  <a:pt x="16184" y="20731"/>
                </a:moveTo>
                <a:cubicBezTo>
                  <a:pt x="15964" y="20731"/>
                  <a:pt x="15855" y="20997"/>
                  <a:pt x="16008" y="21151"/>
                </a:cubicBezTo>
                <a:cubicBezTo>
                  <a:pt x="16059" y="21202"/>
                  <a:pt x="16122" y="21224"/>
                  <a:pt x="16183" y="21224"/>
                </a:cubicBezTo>
                <a:cubicBezTo>
                  <a:pt x="16310" y="21224"/>
                  <a:pt x="16431" y="21126"/>
                  <a:pt x="16431" y="20978"/>
                </a:cubicBezTo>
                <a:cubicBezTo>
                  <a:pt x="16431" y="20840"/>
                  <a:pt x="16319" y="20731"/>
                  <a:pt x="16184" y="20731"/>
                </a:cubicBezTo>
                <a:close/>
                <a:moveTo>
                  <a:pt x="17403" y="20731"/>
                </a:moveTo>
                <a:cubicBezTo>
                  <a:pt x="17184" y="20731"/>
                  <a:pt x="17074" y="20997"/>
                  <a:pt x="17227" y="21151"/>
                </a:cubicBezTo>
                <a:cubicBezTo>
                  <a:pt x="17278" y="21202"/>
                  <a:pt x="17341" y="21224"/>
                  <a:pt x="17402" y="21224"/>
                </a:cubicBezTo>
                <a:cubicBezTo>
                  <a:pt x="17529" y="21224"/>
                  <a:pt x="17650" y="21126"/>
                  <a:pt x="17650" y="20978"/>
                </a:cubicBezTo>
                <a:cubicBezTo>
                  <a:pt x="17650" y="20840"/>
                  <a:pt x="17538" y="20731"/>
                  <a:pt x="17403" y="20731"/>
                </a:cubicBezTo>
                <a:close/>
                <a:moveTo>
                  <a:pt x="18622" y="20731"/>
                </a:moveTo>
                <a:cubicBezTo>
                  <a:pt x="18403" y="20731"/>
                  <a:pt x="18293" y="20997"/>
                  <a:pt x="18446" y="21151"/>
                </a:cubicBezTo>
                <a:cubicBezTo>
                  <a:pt x="18497" y="21202"/>
                  <a:pt x="18560" y="21224"/>
                  <a:pt x="18621" y="21224"/>
                </a:cubicBezTo>
                <a:cubicBezTo>
                  <a:pt x="18748" y="21224"/>
                  <a:pt x="18870" y="21126"/>
                  <a:pt x="18870" y="20978"/>
                </a:cubicBezTo>
                <a:cubicBezTo>
                  <a:pt x="18870" y="20840"/>
                  <a:pt x="18760" y="20731"/>
                  <a:pt x="18622" y="20731"/>
                </a:cubicBezTo>
                <a:close/>
                <a:moveTo>
                  <a:pt x="19841" y="20731"/>
                </a:moveTo>
                <a:cubicBezTo>
                  <a:pt x="19622" y="20731"/>
                  <a:pt x="19512" y="20997"/>
                  <a:pt x="19669" y="21151"/>
                </a:cubicBezTo>
                <a:cubicBezTo>
                  <a:pt x="19719" y="21202"/>
                  <a:pt x="19780" y="21224"/>
                  <a:pt x="19841" y="21224"/>
                </a:cubicBezTo>
                <a:cubicBezTo>
                  <a:pt x="19967" y="21224"/>
                  <a:pt x="20089" y="21126"/>
                  <a:pt x="20089" y="20978"/>
                </a:cubicBezTo>
                <a:cubicBezTo>
                  <a:pt x="20089" y="20840"/>
                  <a:pt x="19979" y="20731"/>
                  <a:pt x="19841" y="20731"/>
                </a:cubicBezTo>
                <a:close/>
                <a:moveTo>
                  <a:pt x="21060" y="20731"/>
                </a:moveTo>
                <a:cubicBezTo>
                  <a:pt x="20841" y="20731"/>
                  <a:pt x="20731" y="20997"/>
                  <a:pt x="20888" y="21151"/>
                </a:cubicBezTo>
                <a:cubicBezTo>
                  <a:pt x="20938" y="21202"/>
                  <a:pt x="21000" y="21224"/>
                  <a:pt x="21060" y="21224"/>
                </a:cubicBezTo>
                <a:cubicBezTo>
                  <a:pt x="21186" y="21224"/>
                  <a:pt x="21308" y="21126"/>
                  <a:pt x="21308" y="20978"/>
                </a:cubicBezTo>
                <a:cubicBezTo>
                  <a:pt x="21308" y="20840"/>
                  <a:pt x="21198" y="20731"/>
                  <a:pt x="21060" y="20731"/>
                </a:cubicBezTo>
                <a:close/>
                <a:moveTo>
                  <a:pt x="22282" y="20731"/>
                </a:moveTo>
                <a:cubicBezTo>
                  <a:pt x="22060" y="20731"/>
                  <a:pt x="21950" y="20997"/>
                  <a:pt x="22107" y="21151"/>
                </a:cubicBezTo>
                <a:cubicBezTo>
                  <a:pt x="22158" y="21202"/>
                  <a:pt x="22220" y="21224"/>
                  <a:pt x="22281" y="21224"/>
                </a:cubicBezTo>
                <a:cubicBezTo>
                  <a:pt x="22407" y="21224"/>
                  <a:pt x="22527" y="21126"/>
                  <a:pt x="22527" y="20978"/>
                </a:cubicBezTo>
                <a:cubicBezTo>
                  <a:pt x="22527" y="20840"/>
                  <a:pt x="22417" y="20731"/>
                  <a:pt x="22282" y="20731"/>
                </a:cubicBezTo>
                <a:close/>
                <a:moveTo>
                  <a:pt x="23501" y="20731"/>
                </a:moveTo>
                <a:cubicBezTo>
                  <a:pt x="23282" y="20731"/>
                  <a:pt x="23169" y="20997"/>
                  <a:pt x="23326" y="21151"/>
                </a:cubicBezTo>
                <a:cubicBezTo>
                  <a:pt x="23377" y="21202"/>
                  <a:pt x="23439" y="21224"/>
                  <a:pt x="23500" y="21224"/>
                </a:cubicBezTo>
                <a:cubicBezTo>
                  <a:pt x="23626" y="21224"/>
                  <a:pt x="23746" y="21126"/>
                  <a:pt x="23746" y="20978"/>
                </a:cubicBezTo>
                <a:cubicBezTo>
                  <a:pt x="23746" y="20840"/>
                  <a:pt x="23636" y="20731"/>
                  <a:pt x="23501" y="20731"/>
                </a:cubicBezTo>
                <a:close/>
                <a:moveTo>
                  <a:pt x="330" y="21950"/>
                </a:moveTo>
                <a:cubicBezTo>
                  <a:pt x="111" y="21950"/>
                  <a:pt x="1" y="22216"/>
                  <a:pt x="154" y="22373"/>
                </a:cubicBezTo>
                <a:cubicBezTo>
                  <a:pt x="205" y="22422"/>
                  <a:pt x="267" y="22444"/>
                  <a:pt x="327" y="22444"/>
                </a:cubicBezTo>
                <a:cubicBezTo>
                  <a:pt x="455" y="22444"/>
                  <a:pt x="577" y="22346"/>
                  <a:pt x="577" y="22197"/>
                </a:cubicBezTo>
                <a:cubicBezTo>
                  <a:pt x="577" y="22059"/>
                  <a:pt x="465" y="21950"/>
                  <a:pt x="330" y="21950"/>
                </a:cubicBezTo>
                <a:close/>
                <a:moveTo>
                  <a:pt x="1549" y="21950"/>
                </a:moveTo>
                <a:cubicBezTo>
                  <a:pt x="1330" y="21950"/>
                  <a:pt x="1220" y="22216"/>
                  <a:pt x="1373" y="22373"/>
                </a:cubicBezTo>
                <a:cubicBezTo>
                  <a:pt x="1424" y="22422"/>
                  <a:pt x="1486" y="22444"/>
                  <a:pt x="1546" y="22444"/>
                </a:cubicBezTo>
                <a:cubicBezTo>
                  <a:pt x="1674" y="22444"/>
                  <a:pt x="1797" y="22346"/>
                  <a:pt x="1797" y="22197"/>
                </a:cubicBezTo>
                <a:cubicBezTo>
                  <a:pt x="1797" y="22059"/>
                  <a:pt x="1687" y="21950"/>
                  <a:pt x="1549" y="21950"/>
                </a:cubicBezTo>
                <a:close/>
                <a:moveTo>
                  <a:pt x="2768" y="21950"/>
                </a:moveTo>
                <a:cubicBezTo>
                  <a:pt x="2549" y="21950"/>
                  <a:pt x="2439" y="22216"/>
                  <a:pt x="2596" y="22373"/>
                </a:cubicBezTo>
                <a:cubicBezTo>
                  <a:pt x="2645" y="22422"/>
                  <a:pt x="2706" y="22444"/>
                  <a:pt x="2766" y="22444"/>
                </a:cubicBezTo>
                <a:cubicBezTo>
                  <a:pt x="2893" y="22444"/>
                  <a:pt x="3016" y="22346"/>
                  <a:pt x="3016" y="22197"/>
                </a:cubicBezTo>
                <a:cubicBezTo>
                  <a:pt x="3016" y="22059"/>
                  <a:pt x="2906" y="21950"/>
                  <a:pt x="2768" y="21950"/>
                </a:cubicBezTo>
                <a:close/>
                <a:moveTo>
                  <a:pt x="3987" y="21950"/>
                </a:moveTo>
                <a:cubicBezTo>
                  <a:pt x="3768" y="21950"/>
                  <a:pt x="3658" y="22216"/>
                  <a:pt x="3815" y="22373"/>
                </a:cubicBezTo>
                <a:cubicBezTo>
                  <a:pt x="3864" y="22422"/>
                  <a:pt x="3925" y="22444"/>
                  <a:pt x="3985" y="22444"/>
                </a:cubicBezTo>
                <a:cubicBezTo>
                  <a:pt x="4112" y="22444"/>
                  <a:pt x="4235" y="22346"/>
                  <a:pt x="4235" y="22197"/>
                </a:cubicBezTo>
                <a:cubicBezTo>
                  <a:pt x="4235" y="22059"/>
                  <a:pt x="4125" y="21950"/>
                  <a:pt x="3987" y="21950"/>
                </a:cubicBezTo>
                <a:close/>
                <a:moveTo>
                  <a:pt x="5209" y="21950"/>
                </a:moveTo>
                <a:cubicBezTo>
                  <a:pt x="4987" y="21950"/>
                  <a:pt x="4877" y="22216"/>
                  <a:pt x="5034" y="22373"/>
                </a:cubicBezTo>
                <a:cubicBezTo>
                  <a:pt x="5083" y="22422"/>
                  <a:pt x="5144" y="22444"/>
                  <a:pt x="5204" y="22444"/>
                </a:cubicBezTo>
                <a:cubicBezTo>
                  <a:pt x="5331" y="22444"/>
                  <a:pt x="5454" y="22346"/>
                  <a:pt x="5454" y="22197"/>
                </a:cubicBezTo>
                <a:cubicBezTo>
                  <a:pt x="5454" y="22059"/>
                  <a:pt x="5344" y="21950"/>
                  <a:pt x="5209" y="21950"/>
                </a:cubicBezTo>
                <a:close/>
                <a:moveTo>
                  <a:pt x="6428" y="21950"/>
                </a:moveTo>
                <a:cubicBezTo>
                  <a:pt x="6209" y="21950"/>
                  <a:pt x="6096" y="22216"/>
                  <a:pt x="6253" y="22373"/>
                </a:cubicBezTo>
                <a:cubicBezTo>
                  <a:pt x="6303" y="22422"/>
                  <a:pt x="6365" y="22444"/>
                  <a:pt x="6425" y="22444"/>
                </a:cubicBezTo>
                <a:cubicBezTo>
                  <a:pt x="6552" y="22444"/>
                  <a:pt x="6673" y="22346"/>
                  <a:pt x="6673" y="22197"/>
                </a:cubicBezTo>
                <a:cubicBezTo>
                  <a:pt x="6673" y="22059"/>
                  <a:pt x="6563" y="21950"/>
                  <a:pt x="6428" y="21950"/>
                </a:cubicBezTo>
                <a:close/>
                <a:moveTo>
                  <a:pt x="7647" y="21950"/>
                </a:moveTo>
                <a:cubicBezTo>
                  <a:pt x="7428" y="21950"/>
                  <a:pt x="7318" y="22216"/>
                  <a:pt x="7472" y="22373"/>
                </a:cubicBezTo>
                <a:cubicBezTo>
                  <a:pt x="7522" y="22422"/>
                  <a:pt x="7584" y="22444"/>
                  <a:pt x="7645" y="22444"/>
                </a:cubicBezTo>
                <a:cubicBezTo>
                  <a:pt x="7772" y="22444"/>
                  <a:pt x="7895" y="22346"/>
                  <a:pt x="7895" y="22197"/>
                </a:cubicBezTo>
                <a:cubicBezTo>
                  <a:pt x="7895" y="22059"/>
                  <a:pt x="7782" y="21950"/>
                  <a:pt x="7647" y="21950"/>
                </a:cubicBezTo>
                <a:close/>
                <a:moveTo>
                  <a:pt x="8866" y="21950"/>
                </a:moveTo>
                <a:cubicBezTo>
                  <a:pt x="8647" y="21950"/>
                  <a:pt x="8537" y="22216"/>
                  <a:pt x="8691" y="22373"/>
                </a:cubicBezTo>
                <a:cubicBezTo>
                  <a:pt x="8741" y="22422"/>
                  <a:pt x="8803" y="22444"/>
                  <a:pt x="8864" y="22444"/>
                </a:cubicBezTo>
                <a:cubicBezTo>
                  <a:pt x="8991" y="22444"/>
                  <a:pt x="9114" y="22346"/>
                  <a:pt x="9114" y="22197"/>
                </a:cubicBezTo>
                <a:cubicBezTo>
                  <a:pt x="9114" y="22059"/>
                  <a:pt x="9001" y="21950"/>
                  <a:pt x="8866" y="21950"/>
                </a:cubicBezTo>
                <a:close/>
                <a:moveTo>
                  <a:pt x="10085" y="21950"/>
                </a:moveTo>
                <a:cubicBezTo>
                  <a:pt x="9866" y="21950"/>
                  <a:pt x="9756" y="22216"/>
                  <a:pt x="9910" y="22373"/>
                </a:cubicBezTo>
                <a:cubicBezTo>
                  <a:pt x="9960" y="22422"/>
                  <a:pt x="10022" y="22444"/>
                  <a:pt x="10083" y="22444"/>
                </a:cubicBezTo>
                <a:cubicBezTo>
                  <a:pt x="10211" y="22444"/>
                  <a:pt x="10333" y="22346"/>
                  <a:pt x="10333" y="22197"/>
                </a:cubicBezTo>
                <a:cubicBezTo>
                  <a:pt x="10333" y="22059"/>
                  <a:pt x="10223" y="21950"/>
                  <a:pt x="10085" y="21950"/>
                </a:cubicBezTo>
                <a:close/>
                <a:moveTo>
                  <a:pt x="11305" y="21950"/>
                </a:moveTo>
                <a:cubicBezTo>
                  <a:pt x="11085" y="21950"/>
                  <a:pt x="10975" y="22216"/>
                  <a:pt x="11132" y="22373"/>
                </a:cubicBezTo>
                <a:cubicBezTo>
                  <a:pt x="11182" y="22422"/>
                  <a:pt x="11243" y="22444"/>
                  <a:pt x="11303" y="22444"/>
                </a:cubicBezTo>
                <a:cubicBezTo>
                  <a:pt x="11430" y="22444"/>
                  <a:pt x="11552" y="22346"/>
                  <a:pt x="11552" y="22197"/>
                </a:cubicBezTo>
                <a:cubicBezTo>
                  <a:pt x="11552" y="22059"/>
                  <a:pt x="11442" y="21950"/>
                  <a:pt x="11305" y="21950"/>
                </a:cubicBezTo>
                <a:close/>
                <a:moveTo>
                  <a:pt x="12524" y="21950"/>
                </a:moveTo>
                <a:cubicBezTo>
                  <a:pt x="12304" y="21950"/>
                  <a:pt x="12195" y="22216"/>
                  <a:pt x="12351" y="22373"/>
                </a:cubicBezTo>
                <a:cubicBezTo>
                  <a:pt x="12401" y="22422"/>
                  <a:pt x="12462" y="22444"/>
                  <a:pt x="12522" y="22444"/>
                </a:cubicBezTo>
                <a:cubicBezTo>
                  <a:pt x="12649" y="22444"/>
                  <a:pt x="12771" y="22346"/>
                  <a:pt x="12771" y="22197"/>
                </a:cubicBezTo>
                <a:cubicBezTo>
                  <a:pt x="12771" y="22059"/>
                  <a:pt x="12661" y="21950"/>
                  <a:pt x="12524" y="21950"/>
                </a:cubicBezTo>
                <a:close/>
                <a:moveTo>
                  <a:pt x="13746" y="21950"/>
                </a:moveTo>
                <a:cubicBezTo>
                  <a:pt x="13523" y="21950"/>
                  <a:pt x="13414" y="22216"/>
                  <a:pt x="13570" y="22373"/>
                </a:cubicBezTo>
                <a:cubicBezTo>
                  <a:pt x="13620" y="22422"/>
                  <a:pt x="13681" y="22444"/>
                  <a:pt x="13741" y="22444"/>
                </a:cubicBezTo>
                <a:cubicBezTo>
                  <a:pt x="13868" y="22444"/>
                  <a:pt x="13990" y="22346"/>
                  <a:pt x="13990" y="22197"/>
                </a:cubicBezTo>
                <a:cubicBezTo>
                  <a:pt x="13990" y="22059"/>
                  <a:pt x="13881" y="21950"/>
                  <a:pt x="13746" y="21950"/>
                </a:cubicBezTo>
                <a:close/>
                <a:moveTo>
                  <a:pt x="14965" y="21950"/>
                </a:moveTo>
                <a:cubicBezTo>
                  <a:pt x="14745" y="21950"/>
                  <a:pt x="14633" y="22216"/>
                  <a:pt x="14789" y="22373"/>
                </a:cubicBezTo>
                <a:cubicBezTo>
                  <a:pt x="14840" y="22422"/>
                  <a:pt x="14901" y="22444"/>
                  <a:pt x="14961" y="22444"/>
                </a:cubicBezTo>
                <a:cubicBezTo>
                  <a:pt x="15088" y="22444"/>
                  <a:pt x="15209" y="22346"/>
                  <a:pt x="15209" y="22197"/>
                </a:cubicBezTo>
                <a:cubicBezTo>
                  <a:pt x="15209" y="22059"/>
                  <a:pt x="15100" y="21950"/>
                  <a:pt x="14965" y="21950"/>
                </a:cubicBezTo>
                <a:close/>
                <a:moveTo>
                  <a:pt x="16184" y="21950"/>
                </a:moveTo>
                <a:cubicBezTo>
                  <a:pt x="15964" y="21950"/>
                  <a:pt x="15855" y="22216"/>
                  <a:pt x="16008" y="22373"/>
                </a:cubicBezTo>
                <a:cubicBezTo>
                  <a:pt x="16059" y="22422"/>
                  <a:pt x="16121" y="22444"/>
                  <a:pt x="16181" y="22444"/>
                </a:cubicBezTo>
                <a:cubicBezTo>
                  <a:pt x="16309" y="22444"/>
                  <a:pt x="16431" y="22346"/>
                  <a:pt x="16431" y="22197"/>
                </a:cubicBezTo>
                <a:cubicBezTo>
                  <a:pt x="16431" y="22059"/>
                  <a:pt x="16319" y="21950"/>
                  <a:pt x="16184" y="21950"/>
                </a:cubicBezTo>
                <a:close/>
                <a:moveTo>
                  <a:pt x="17403" y="21950"/>
                </a:moveTo>
                <a:cubicBezTo>
                  <a:pt x="17184" y="21950"/>
                  <a:pt x="17074" y="22216"/>
                  <a:pt x="17227" y="22373"/>
                </a:cubicBezTo>
                <a:cubicBezTo>
                  <a:pt x="17278" y="22422"/>
                  <a:pt x="17340" y="22444"/>
                  <a:pt x="17400" y="22444"/>
                </a:cubicBezTo>
                <a:cubicBezTo>
                  <a:pt x="17528" y="22444"/>
                  <a:pt x="17650" y="22346"/>
                  <a:pt x="17650" y="22197"/>
                </a:cubicBezTo>
                <a:cubicBezTo>
                  <a:pt x="17650" y="22059"/>
                  <a:pt x="17538" y="21950"/>
                  <a:pt x="17403" y="21950"/>
                </a:cubicBezTo>
                <a:close/>
                <a:moveTo>
                  <a:pt x="18622" y="21950"/>
                </a:moveTo>
                <a:cubicBezTo>
                  <a:pt x="18403" y="21950"/>
                  <a:pt x="18293" y="22216"/>
                  <a:pt x="18446" y="22373"/>
                </a:cubicBezTo>
                <a:cubicBezTo>
                  <a:pt x="18497" y="22422"/>
                  <a:pt x="18559" y="22444"/>
                  <a:pt x="18619" y="22444"/>
                </a:cubicBezTo>
                <a:cubicBezTo>
                  <a:pt x="18747" y="22444"/>
                  <a:pt x="18870" y="22346"/>
                  <a:pt x="18870" y="22197"/>
                </a:cubicBezTo>
                <a:cubicBezTo>
                  <a:pt x="18870" y="22059"/>
                  <a:pt x="18760" y="21950"/>
                  <a:pt x="18622" y="21950"/>
                </a:cubicBezTo>
                <a:close/>
                <a:moveTo>
                  <a:pt x="19841" y="21950"/>
                </a:moveTo>
                <a:cubicBezTo>
                  <a:pt x="19622" y="21950"/>
                  <a:pt x="19512" y="22216"/>
                  <a:pt x="19669" y="22373"/>
                </a:cubicBezTo>
                <a:cubicBezTo>
                  <a:pt x="19718" y="22422"/>
                  <a:pt x="19779" y="22444"/>
                  <a:pt x="19839" y="22444"/>
                </a:cubicBezTo>
                <a:cubicBezTo>
                  <a:pt x="19966" y="22444"/>
                  <a:pt x="20089" y="22346"/>
                  <a:pt x="20089" y="22197"/>
                </a:cubicBezTo>
                <a:cubicBezTo>
                  <a:pt x="20089" y="22059"/>
                  <a:pt x="19979" y="21950"/>
                  <a:pt x="19841" y="21950"/>
                </a:cubicBezTo>
                <a:close/>
                <a:moveTo>
                  <a:pt x="21060" y="21950"/>
                </a:moveTo>
                <a:cubicBezTo>
                  <a:pt x="20841" y="21950"/>
                  <a:pt x="20731" y="22216"/>
                  <a:pt x="20888" y="22373"/>
                </a:cubicBezTo>
                <a:cubicBezTo>
                  <a:pt x="20937" y="22422"/>
                  <a:pt x="20998" y="22444"/>
                  <a:pt x="21058" y="22444"/>
                </a:cubicBezTo>
                <a:cubicBezTo>
                  <a:pt x="21185" y="22444"/>
                  <a:pt x="21308" y="22346"/>
                  <a:pt x="21308" y="22197"/>
                </a:cubicBezTo>
                <a:cubicBezTo>
                  <a:pt x="21308" y="22059"/>
                  <a:pt x="21198" y="21950"/>
                  <a:pt x="21060" y="21950"/>
                </a:cubicBezTo>
                <a:close/>
                <a:moveTo>
                  <a:pt x="22282" y="21950"/>
                </a:moveTo>
                <a:cubicBezTo>
                  <a:pt x="22060" y="21950"/>
                  <a:pt x="21950" y="22216"/>
                  <a:pt x="22107" y="22373"/>
                </a:cubicBezTo>
                <a:cubicBezTo>
                  <a:pt x="22157" y="22422"/>
                  <a:pt x="22219" y="22444"/>
                  <a:pt x="22279" y="22444"/>
                </a:cubicBezTo>
                <a:cubicBezTo>
                  <a:pt x="22406" y="22444"/>
                  <a:pt x="22527" y="22346"/>
                  <a:pt x="22527" y="22197"/>
                </a:cubicBezTo>
                <a:cubicBezTo>
                  <a:pt x="22527" y="22059"/>
                  <a:pt x="22417" y="21950"/>
                  <a:pt x="22282" y="21950"/>
                </a:cubicBezTo>
                <a:close/>
                <a:moveTo>
                  <a:pt x="23501" y="21950"/>
                </a:moveTo>
                <a:cubicBezTo>
                  <a:pt x="23282" y="21950"/>
                  <a:pt x="23169" y="22216"/>
                  <a:pt x="23326" y="22373"/>
                </a:cubicBezTo>
                <a:cubicBezTo>
                  <a:pt x="23376" y="22422"/>
                  <a:pt x="23438" y="22444"/>
                  <a:pt x="23498" y="22444"/>
                </a:cubicBezTo>
                <a:cubicBezTo>
                  <a:pt x="23625" y="22444"/>
                  <a:pt x="23746" y="22346"/>
                  <a:pt x="23746" y="22197"/>
                </a:cubicBezTo>
                <a:cubicBezTo>
                  <a:pt x="23746" y="22059"/>
                  <a:pt x="23636" y="21950"/>
                  <a:pt x="23501" y="21950"/>
                </a:cubicBezTo>
                <a:close/>
                <a:moveTo>
                  <a:pt x="24723" y="21950"/>
                </a:moveTo>
                <a:cubicBezTo>
                  <a:pt x="24595" y="21950"/>
                  <a:pt x="24473" y="22049"/>
                  <a:pt x="24473" y="22197"/>
                </a:cubicBezTo>
                <a:cubicBezTo>
                  <a:pt x="24473" y="22332"/>
                  <a:pt x="24582" y="22445"/>
                  <a:pt x="24720" y="22445"/>
                </a:cubicBezTo>
                <a:cubicBezTo>
                  <a:pt x="24940" y="22445"/>
                  <a:pt x="25049" y="22179"/>
                  <a:pt x="24896" y="22022"/>
                </a:cubicBezTo>
                <a:cubicBezTo>
                  <a:pt x="24845" y="21972"/>
                  <a:pt x="24784" y="21950"/>
                  <a:pt x="24723" y="21950"/>
                </a:cubicBezTo>
                <a:close/>
                <a:moveTo>
                  <a:pt x="330" y="23169"/>
                </a:moveTo>
                <a:cubicBezTo>
                  <a:pt x="111" y="23169"/>
                  <a:pt x="1" y="23435"/>
                  <a:pt x="154" y="23592"/>
                </a:cubicBezTo>
                <a:cubicBezTo>
                  <a:pt x="205" y="23641"/>
                  <a:pt x="267" y="23663"/>
                  <a:pt x="327" y="23663"/>
                </a:cubicBezTo>
                <a:cubicBezTo>
                  <a:pt x="455" y="23663"/>
                  <a:pt x="577" y="23565"/>
                  <a:pt x="577" y="23416"/>
                </a:cubicBezTo>
                <a:cubicBezTo>
                  <a:pt x="577" y="23282"/>
                  <a:pt x="465" y="23169"/>
                  <a:pt x="330" y="23169"/>
                </a:cubicBezTo>
                <a:close/>
                <a:moveTo>
                  <a:pt x="1549" y="23169"/>
                </a:moveTo>
                <a:cubicBezTo>
                  <a:pt x="1330" y="23169"/>
                  <a:pt x="1220" y="23435"/>
                  <a:pt x="1373" y="23592"/>
                </a:cubicBezTo>
                <a:cubicBezTo>
                  <a:pt x="1424" y="23641"/>
                  <a:pt x="1486" y="23663"/>
                  <a:pt x="1546" y="23663"/>
                </a:cubicBezTo>
                <a:cubicBezTo>
                  <a:pt x="1674" y="23663"/>
                  <a:pt x="1797" y="23565"/>
                  <a:pt x="1797" y="23416"/>
                </a:cubicBezTo>
                <a:cubicBezTo>
                  <a:pt x="1797" y="23282"/>
                  <a:pt x="1687" y="23169"/>
                  <a:pt x="1549" y="23169"/>
                </a:cubicBezTo>
                <a:close/>
                <a:moveTo>
                  <a:pt x="2768" y="23169"/>
                </a:moveTo>
                <a:cubicBezTo>
                  <a:pt x="2549" y="23169"/>
                  <a:pt x="2439" y="23435"/>
                  <a:pt x="2596" y="23592"/>
                </a:cubicBezTo>
                <a:cubicBezTo>
                  <a:pt x="2645" y="23641"/>
                  <a:pt x="2706" y="23663"/>
                  <a:pt x="2766" y="23663"/>
                </a:cubicBezTo>
                <a:cubicBezTo>
                  <a:pt x="2893" y="23663"/>
                  <a:pt x="3016" y="23565"/>
                  <a:pt x="3016" y="23416"/>
                </a:cubicBezTo>
                <a:cubicBezTo>
                  <a:pt x="3016" y="23282"/>
                  <a:pt x="2906" y="23169"/>
                  <a:pt x="2768" y="23169"/>
                </a:cubicBezTo>
                <a:close/>
                <a:moveTo>
                  <a:pt x="3987" y="23169"/>
                </a:moveTo>
                <a:cubicBezTo>
                  <a:pt x="3768" y="23169"/>
                  <a:pt x="3658" y="23435"/>
                  <a:pt x="3815" y="23592"/>
                </a:cubicBezTo>
                <a:cubicBezTo>
                  <a:pt x="3864" y="23641"/>
                  <a:pt x="3925" y="23663"/>
                  <a:pt x="3985" y="23663"/>
                </a:cubicBezTo>
                <a:cubicBezTo>
                  <a:pt x="4112" y="23663"/>
                  <a:pt x="4235" y="23565"/>
                  <a:pt x="4235" y="23416"/>
                </a:cubicBezTo>
                <a:cubicBezTo>
                  <a:pt x="4235" y="23282"/>
                  <a:pt x="4125" y="23169"/>
                  <a:pt x="3987" y="23169"/>
                </a:cubicBezTo>
                <a:close/>
                <a:moveTo>
                  <a:pt x="5209" y="23169"/>
                </a:moveTo>
                <a:cubicBezTo>
                  <a:pt x="4987" y="23169"/>
                  <a:pt x="4877" y="23435"/>
                  <a:pt x="5034" y="23592"/>
                </a:cubicBezTo>
                <a:cubicBezTo>
                  <a:pt x="5083" y="23641"/>
                  <a:pt x="5144" y="23663"/>
                  <a:pt x="5204" y="23663"/>
                </a:cubicBezTo>
                <a:cubicBezTo>
                  <a:pt x="5331" y="23663"/>
                  <a:pt x="5454" y="23565"/>
                  <a:pt x="5454" y="23416"/>
                </a:cubicBezTo>
                <a:cubicBezTo>
                  <a:pt x="5454" y="23282"/>
                  <a:pt x="5344" y="23169"/>
                  <a:pt x="5209" y="23169"/>
                </a:cubicBezTo>
                <a:close/>
                <a:moveTo>
                  <a:pt x="6428" y="23169"/>
                </a:moveTo>
                <a:cubicBezTo>
                  <a:pt x="6209" y="23169"/>
                  <a:pt x="6096" y="23435"/>
                  <a:pt x="6253" y="23592"/>
                </a:cubicBezTo>
                <a:cubicBezTo>
                  <a:pt x="6303" y="23641"/>
                  <a:pt x="6365" y="23663"/>
                  <a:pt x="6425" y="23663"/>
                </a:cubicBezTo>
                <a:cubicBezTo>
                  <a:pt x="6552" y="23663"/>
                  <a:pt x="6673" y="23565"/>
                  <a:pt x="6673" y="23416"/>
                </a:cubicBezTo>
                <a:cubicBezTo>
                  <a:pt x="6673" y="23282"/>
                  <a:pt x="6563" y="23169"/>
                  <a:pt x="6428" y="23169"/>
                </a:cubicBezTo>
                <a:close/>
                <a:moveTo>
                  <a:pt x="7647" y="23169"/>
                </a:moveTo>
                <a:cubicBezTo>
                  <a:pt x="7428" y="23169"/>
                  <a:pt x="7318" y="23435"/>
                  <a:pt x="7472" y="23592"/>
                </a:cubicBezTo>
                <a:cubicBezTo>
                  <a:pt x="7522" y="23641"/>
                  <a:pt x="7584" y="23663"/>
                  <a:pt x="7645" y="23663"/>
                </a:cubicBezTo>
                <a:cubicBezTo>
                  <a:pt x="7772" y="23663"/>
                  <a:pt x="7895" y="23565"/>
                  <a:pt x="7895" y="23416"/>
                </a:cubicBezTo>
                <a:cubicBezTo>
                  <a:pt x="7895" y="23282"/>
                  <a:pt x="7782" y="23169"/>
                  <a:pt x="7647" y="23169"/>
                </a:cubicBezTo>
                <a:close/>
                <a:moveTo>
                  <a:pt x="8866" y="23169"/>
                </a:moveTo>
                <a:cubicBezTo>
                  <a:pt x="8647" y="23169"/>
                  <a:pt x="8537" y="23435"/>
                  <a:pt x="8691" y="23592"/>
                </a:cubicBezTo>
                <a:cubicBezTo>
                  <a:pt x="8741" y="23641"/>
                  <a:pt x="8803" y="23663"/>
                  <a:pt x="8864" y="23663"/>
                </a:cubicBezTo>
                <a:cubicBezTo>
                  <a:pt x="8991" y="23663"/>
                  <a:pt x="9114" y="23565"/>
                  <a:pt x="9114" y="23416"/>
                </a:cubicBezTo>
                <a:cubicBezTo>
                  <a:pt x="9114" y="23282"/>
                  <a:pt x="9001" y="23169"/>
                  <a:pt x="8866" y="23169"/>
                </a:cubicBezTo>
                <a:close/>
                <a:moveTo>
                  <a:pt x="10085" y="23169"/>
                </a:moveTo>
                <a:cubicBezTo>
                  <a:pt x="9866" y="23169"/>
                  <a:pt x="9756" y="23435"/>
                  <a:pt x="9910" y="23592"/>
                </a:cubicBezTo>
                <a:cubicBezTo>
                  <a:pt x="9960" y="23641"/>
                  <a:pt x="10022" y="23663"/>
                  <a:pt x="10083" y="23663"/>
                </a:cubicBezTo>
                <a:cubicBezTo>
                  <a:pt x="10211" y="23663"/>
                  <a:pt x="10333" y="23565"/>
                  <a:pt x="10333" y="23416"/>
                </a:cubicBezTo>
                <a:cubicBezTo>
                  <a:pt x="10333" y="23282"/>
                  <a:pt x="10223" y="23169"/>
                  <a:pt x="10085" y="23169"/>
                </a:cubicBezTo>
                <a:close/>
                <a:moveTo>
                  <a:pt x="11305" y="23169"/>
                </a:moveTo>
                <a:cubicBezTo>
                  <a:pt x="11085" y="23169"/>
                  <a:pt x="10975" y="23435"/>
                  <a:pt x="11132" y="23592"/>
                </a:cubicBezTo>
                <a:cubicBezTo>
                  <a:pt x="11182" y="23641"/>
                  <a:pt x="11243" y="23663"/>
                  <a:pt x="11303" y="23663"/>
                </a:cubicBezTo>
                <a:cubicBezTo>
                  <a:pt x="11430" y="23663"/>
                  <a:pt x="11552" y="23565"/>
                  <a:pt x="11552" y="23416"/>
                </a:cubicBezTo>
                <a:cubicBezTo>
                  <a:pt x="11552" y="23282"/>
                  <a:pt x="11442" y="23169"/>
                  <a:pt x="11305" y="23169"/>
                </a:cubicBezTo>
                <a:close/>
                <a:moveTo>
                  <a:pt x="12524" y="23169"/>
                </a:moveTo>
                <a:cubicBezTo>
                  <a:pt x="12304" y="23169"/>
                  <a:pt x="12195" y="23435"/>
                  <a:pt x="12351" y="23592"/>
                </a:cubicBezTo>
                <a:cubicBezTo>
                  <a:pt x="12401" y="23641"/>
                  <a:pt x="12462" y="23663"/>
                  <a:pt x="12522" y="23663"/>
                </a:cubicBezTo>
                <a:cubicBezTo>
                  <a:pt x="12649" y="23663"/>
                  <a:pt x="12771" y="23565"/>
                  <a:pt x="12771" y="23416"/>
                </a:cubicBezTo>
                <a:cubicBezTo>
                  <a:pt x="12771" y="23282"/>
                  <a:pt x="12661" y="23169"/>
                  <a:pt x="12524" y="23169"/>
                </a:cubicBezTo>
                <a:close/>
                <a:moveTo>
                  <a:pt x="13746" y="23169"/>
                </a:moveTo>
                <a:cubicBezTo>
                  <a:pt x="13523" y="23169"/>
                  <a:pt x="13414" y="23435"/>
                  <a:pt x="13570" y="23592"/>
                </a:cubicBezTo>
                <a:cubicBezTo>
                  <a:pt x="13620" y="23641"/>
                  <a:pt x="13681" y="23663"/>
                  <a:pt x="13741" y="23663"/>
                </a:cubicBezTo>
                <a:cubicBezTo>
                  <a:pt x="13868" y="23663"/>
                  <a:pt x="13990" y="23565"/>
                  <a:pt x="13990" y="23416"/>
                </a:cubicBezTo>
                <a:cubicBezTo>
                  <a:pt x="13990" y="23282"/>
                  <a:pt x="13881" y="23169"/>
                  <a:pt x="13746" y="23169"/>
                </a:cubicBezTo>
                <a:close/>
                <a:moveTo>
                  <a:pt x="14965" y="23169"/>
                </a:moveTo>
                <a:cubicBezTo>
                  <a:pt x="14745" y="23169"/>
                  <a:pt x="14633" y="23435"/>
                  <a:pt x="14789" y="23592"/>
                </a:cubicBezTo>
                <a:cubicBezTo>
                  <a:pt x="14840" y="23641"/>
                  <a:pt x="14901" y="23663"/>
                  <a:pt x="14961" y="23663"/>
                </a:cubicBezTo>
                <a:cubicBezTo>
                  <a:pt x="15088" y="23663"/>
                  <a:pt x="15209" y="23565"/>
                  <a:pt x="15209" y="23416"/>
                </a:cubicBezTo>
                <a:cubicBezTo>
                  <a:pt x="15209" y="23282"/>
                  <a:pt x="15100" y="23169"/>
                  <a:pt x="14965" y="23169"/>
                </a:cubicBezTo>
                <a:close/>
                <a:moveTo>
                  <a:pt x="16184" y="23169"/>
                </a:moveTo>
                <a:cubicBezTo>
                  <a:pt x="15964" y="23169"/>
                  <a:pt x="15855" y="23435"/>
                  <a:pt x="16008" y="23592"/>
                </a:cubicBezTo>
                <a:cubicBezTo>
                  <a:pt x="16059" y="23641"/>
                  <a:pt x="16121" y="23663"/>
                  <a:pt x="16181" y="23663"/>
                </a:cubicBezTo>
                <a:cubicBezTo>
                  <a:pt x="16309" y="23663"/>
                  <a:pt x="16431" y="23565"/>
                  <a:pt x="16431" y="23416"/>
                </a:cubicBezTo>
                <a:cubicBezTo>
                  <a:pt x="16431" y="23282"/>
                  <a:pt x="16319" y="23169"/>
                  <a:pt x="16184" y="23169"/>
                </a:cubicBezTo>
                <a:close/>
                <a:moveTo>
                  <a:pt x="17403" y="23169"/>
                </a:moveTo>
                <a:cubicBezTo>
                  <a:pt x="17184" y="23169"/>
                  <a:pt x="17074" y="23435"/>
                  <a:pt x="17227" y="23592"/>
                </a:cubicBezTo>
                <a:cubicBezTo>
                  <a:pt x="17278" y="23641"/>
                  <a:pt x="17340" y="23663"/>
                  <a:pt x="17400" y="23663"/>
                </a:cubicBezTo>
                <a:cubicBezTo>
                  <a:pt x="17528" y="23663"/>
                  <a:pt x="17650" y="23565"/>
                  <a:pt x="17650" y="23416"/>
                </a:cubicBezTo>
                <a:cubicBezTo>
                  <a:pt x="17650" y="23282"/>
                  <a:pt x="17538" y="23169"/>
                  <a:pt x="17403" y="23169"/>
                </a:cubicBezTo>
                <a:close/>
                <a:moveTo>
                  <a:pt x="18622" y="23169"/>
                </a:moveTo>
                <a:cubicBezTo>
                  <a:pt x="18403" y="23169"/>
                  <a:pt x="18293" y="23435"/>
                  <a:pt x="18446" y="23592"/>
                </a:cubicBezTo>
                <a:cubicBezTo>
                  <a:pt x="18497" y="23641"/>
                  <a:pt x="18559" y="23663"/>
                  <a:pt x="18619" y="23663"/>
                </a:cubicBezTo>
                <a:cubicBezTo>
                  <a:pt x="18747" y="23663"/>
                  <a:pt x="18870" y="23565"/>
                  <a:pt x="18870" y="23416"/>
                </a:cubicBezTo>
                <a:cubicBezTo>
                  <a:pt x="18870" y="23282"/>
                  <a:pt x="18760" y="23169"/>
                  <a:pt x="18622" y="23169"/>
                </a:cubicBezTo>
                <a:close/>
                <a:moveTo>
                  <a:pt x="19841" y="23169"/>
                </a:moveTo>
                <a:cubicBezTo>
                  <a:pt x="19622" y="23169"/>
                  <a:pt x="19512" y="23435"/>
                  <a:pt x="19669" y="23592"/>
                </a:cubicBezTo>
                <a:cubicBezTo>
                  <a:pt x="19718" y="23641"/>
                  <a:pt x="19779" y="23663"/>
                  <a:pt x="19839" y="23663"/>
                </a:cubicBezTo>
                <a:cubicBezTo>
                  <a:pt x="19966" y="23663"/>
                  <a:pt x="20089" y="23565"/>
                  <a:pt x="20089" y="23416"/>
                </a:cubicBezTo>
                <a:cubicBezTo>
                  <a:pt x="20089" y="23282"/>
                  <a:pt x="19979" y="23169"/>
                  <a:pt x="19841" y="23169"/>
                </a:cubicBezTo>
                <a:close/>
                <a:moveTo>
                  <a:pt x="21060" y="23169"/>
                </a:moveTo>
                <a:cubicBezTo>
                  <a:pt x="20841" y="23169"/>
                  <a:pt x="20731" y="23435"/>
                  <a:pt x="20888" y="23592"/>
                </a:cubicBezTo>
                <a:cubicBezTo>
                  <a:pt x="20937" y="23641"/>
                  <a:pt x="20998" y="23663"/>
                  <a:pt x="21058" y="23663"/>
                </a:cubicBezTo>
                <a:cubicBezTo>
                  <a:pt x="21185" y="23663"/>
                  <a:pt x="21308" y="23565"/>
                  <a:pt x="21308" y="23416"/>
                </a:cubicBezTo>
                <a:cubicBezTo>
                  <a:pt x="21308" y="23282"/>
                  <a:pt x="21198" y="23169"/>
                  <a:pt x="21060" y="23169"/>
                </a:cubicBezTo>
                <a:close/>
                <a:moveTo>
                  <a:pt x="22282" y="23169"/>
                </a:moveTo>
                <a:cubicBezTo>
                  <a:pt x="22060" y="23169"/>
                  <a:pt x="21950" y="23435"/>
                  <a:pt x="22107" y="23592"/>
                </a:cubicBezTo>
                <a:cubicBezTo>
                  <a:pt x="22157" y="23641"/>
                  <a:pt x="22219" y="23663"/>
                  <a:pt x="22279" y="23663"/>
                </a:cubicBezTo>
                <a:cubicBezTo>
                  <a:pt x="22406" y="23663"/>
                  <a:pt x="22527" y="23565"/>
                  <a:pt x="22527" y="23416"/>
                </a:cubicBezTo>
                <a:cubicBezTo>
                  <a:pt x="22527" y="23282"/>
                  <a:pt x="22417" y="23169"/>
                  <a:pt x="22282" y="23169"/>
                </a:cubicBezTo>
                <a:close/>
                <a:moveTo>
                  <a:pt x="23501" y="23169"/>
                </a:moveTo>
                <a:cubicBezTo>
                  <a:pt x="23282" y="23169"/>
                  <a:pt x="23169" y="23435"/>
                  <a:pt x="23326" y="23592"/>
                </a:cubicBezTo>
                <a:cubicBezTo>
                  <a:pt x="23376" y="23641"/>
                  <a:pt x="23438" y="23663"/>
                  <a:pt x="23498" y="23663"/>
                </a:cubicBezTo>
                <a:cubicBezTo>
                  <a:pt x="23625" y="23663"/>
                  <a:pt x="23746" y="23565"/>
                  <a:pt x="23746" y="23416"/>
                </a:cubicBezTo>
                <a:cubicBezTo>
                  <a:pt x="23746" y="23282"/>
                  <a:pt x="23636" y="23169"/>
                  <a:pt x="23501" y="23169"/>
                </a:cubicBezTo>
                <a:close/>
                <a:moveTo>
                  <a:pt x="24720" y="23169"/>
                </a:moveTo>
                <a:cubicBezTo>
                  <a:pt x="24501" y="23169"/>
                  <a:pt x="24391" y="23435"/>
                  <a:pt x="24545" y="23592"/>
                </a:cubicBezTo>
                <a:cubicBezTo>
                  <a:pt x="24595" y="23641"/>
                  <a:pt x="24657" y="23663"/>
                  <a:pt x="24718" y="23663"/>
                </a:cubicBezTo>
                <a:cubicBezTo>
                  <a:pt x="24845" y="23663"/>
                  <a:pt x="24968" y="23565"/>
                  <a:pt x="24968" y="23416"/>
                </a:cubicBezTo>
                <a:cubicBezTo>
                  <a:pt x="24968" y="23282"/>
                  <a:pt x="24855" y="23169"/>
                  <a:pt x="24720" y="23169"/>
                </a:cubicBezTo>
                <a:close/>
                <a:moveTo>
                  <a:pt x="330" y="24388"/>
                </a:moveTo>
                <a:cubicBezTo>
                  <a:pt x="111" y="24388"/>
                  <a:pt x="1" y="24654"/>
                  <a:pt x="154" y="24811"/>
                </a:cubicBezTo>
                <a:cubicBezTo>
                  <a:pt x="205" y="24861"/>
                  <a:pt x="267" y="24884"/>
                  <a:pt x="327" y="24884"/>
                </a:cubicBezTo>
                <a:cubicBezTo>
                  <a:pt x="455" y="24884"/>
                  <a:pt x="577" y="24784"/>
                  <a:pt x="577" y="24635"/>
                </a:cubicBezTo>
                <a:cubicBezTo>
                  <a:pt x="577" y="24503"/>
                  <a:pt x="468" y="24391"/>
                  <a:pt x="335" y="24391"/>
                </a:cubicBezTo>
                <a:cubicBezTo>
                  <a:pt x="334" y="24391"/>
                  <a:pt x="332" y="24391"/>
                  <a:pt x="330" y="24391"/>
                </a:cubicBezTo>
                <a:lnTo>
                  <a:pt x="330" y="24388"/>
                </a:lnTo>
                <a:close/>
                <a:moveTo>
                  <a:pt x="1549" y="24388"/>
                </a:moveTo>
                <a:cubicBezTo>
                  <a:pt x="1330" y="24388"/>
                  <a:pt x="1220" y="24654"/>
                  <a:pt x="1373" y="24811"/>
                </a:cubicBezTo>
                <a:cubicBezTo>
                  <a:pt x="1424" y="24861"/>
                  <a:pt x="1486" y="24884"/>
                  <a:pt x="1546" y="24884"/>
                </a:cubicBezTo>
                <a:cubicBezTo>
                  <a:pt x="1674" y="24884"/>
                  <a:pt x="1797" y="24784"/>
                  <a:pt x="1797" y="24635"/>
                </a:cubicBezTo>
                <a:cubicBezTo>
                  <a:pt x="1797" y="24501"/>
                  <a:pt x="1687" y="24391"/>
                  <a:pt x="1549" y="24391"/>
                </a:cubicBezTo>
                <a:lnTo>
                  <a:pt x="1549" y="24388"/>
                </a:lnTo>
                <a:close/>
                <a:moveTo>
                  <a:pt x="2768" y="24388"/>
                </a:moveTo>
                <a:cubicBezTo>
                  <a:pt x="2549" y="24388"/>
                  <a:pt x="2439" y="24654"/>
                  <a:pt x="2596" y="24811"/>
                </a:cubicBezTo>
                <a:cubicBezTo>
                  <a:pt x="2645" y="24861"/>
                  <a:pt x="2706" y="24884"/>
                  <a:pt x="2766" y="24884"/>
                </a:cubicBezTo>
                <a:cubicBezTo>
                  <a:pt x="2893" y="24884"/>
                  <a:pt x="3016" y="24784"/>
                  <a:pt x="3016" y="24635"/>
                </a:cubicBezTo>
                <a:cubicBezTo>
                  <a:pt x="3016" y="24503"/>
                  <a:pt x="2909" y="24391"/>
                  <a:pt x="2774" y="24391"/>
                </a:cubicBezTo>
                <a:cubicBezTo>
                  <a:pt x="2772" y="24391"/>
                  <a:pt x="2770" y="24391"/>
                  <a:pt x="2768" y="24391"/>
                </a:cubicBezTo>
                <a:lnTo>
                  <a:pt x="2768" y="24388"/>
                </a:lnTo>
                <a:close/>
                <a:moveTo>
                  <a:pt x="3987" y="24388"/>
                </a:moveTo>
                <a:cubicBezTo>
                  <a:pt x="3768" y="24388"/>
                  <a:pt x="3658" y="24654"/>
                  <a:pt x="3815" y="24811"/>
                </a:cubicBezTo>
                <a:cubicBezTo>
                  <a:pt x="3864" y="24861"/>
                  <a:pt x="3925" y="24884"/>
                  <a:pt x="3986" y="24884"/>
                </a:cubicBezTo>
                <a:cubicBezTo>
                  <a:pt x="4112" y="24884"/>
                  <a:pt x="4235" y="24784"/>
                  <a:pt x="4235" y="24635"/>
                </a:cubicBezTo>
                <a:cubicBezTo>
                  <a:pt x="4235" y="24501"/>
                  <a:pt x="4125" y="24391"/>
                  <a:pt x="3987" y="24391"/>
                </a:cubicBezTo>
                <a:lnTo>
                  <a:pt x="3987" y="24388"/>
                </a:lnTo>
                <a:close/>
                <a:moveTo>
                  <a:pt x="5209" y="24388"/>
                </a:moveTo>
                <a:cubicBezTo>
                  <a:pt x="4987" y="24388"/>
                  <a:pt x="4877" y="24654"/>
                  <a:pt x="5034" y="24811"/>
                </a:cubicBezTo>
                <a:cubicBezTo>
                  <a:pt x="5083" y="24861"/>
                  <a:pt x="5144" y="24884"/>
                  <a:pt x="5205" y="24884"/>
                </a:cubicBezTo>
                <a:cubicBezTo>
                  <a:pt x="5331" y="24884"/>
                  <a:pt x="5454" y="24784"/>
                  <a:pt x="5454" y="24635"/>
                </a:cubicBezTo>
                <a:cubicBezTo>
                  <a:pt x="5454" y="24503"/>
                  <a:pt x="5347" y="24391"/>
                  <a:pt x="5215" y="24391"/>
                </a:cubicBezTo>
                <a:cubicBezTo>
                  <a:pt x="5213" y="24391"/>
                  <a:pt x="5211" y="24391"/>
                  <a:pt x="5209" y="24391"/>
                </a:cubicBezTo>
                <a:lnTo>
                  <a:pt x="5209" y="24388"/>
                </a:lnTo>
                <a:close/>
                <a:moveTo>
                  <a:pt x="6428" y="24388"/>
                </a:moveTo>
                <a:cubicBezTo>
                  <a:pt x="6209" y="24388"/>
                  <a:pt x="6096" y="24654"/>
                  <a:pt x="6253" y="24811"/>
                </a:cubicBezTo>
                <a:cubicBezTo>
                  <a:pt x="6303" y="24861"/>
                  <a:pt x="6365" y="24884"/>
                  <a:pt x="6425" y="24884"/>
                </a:cubicBezTo>
                <a:cubicBezTo>
                  <a:pt x="6552" y="24884"/>
                  <a:pt x="6673" y="24784"/>
                  <a:pt x="6673" y="24635"/>
                </a:cubicBezTo>
                <a:cubicBezTo>
                  <a:pt x="6673" y="24501"/>
                  <a:pt x="6563" y="24391"/>
                  <a:pt x="6428" y="24391"/>
                </a:cubicBezTo>
                <a:lnTo>
                  <a:pt x="6428" y="24388"/>
                </a:lnTo>
                <a:close/>
                <a:moveTo>
                  <a:pt x="7647" y="24388"/>
                </a:moveTo>
                <a:cubicBezTo>
                  <a:pt x="7428" y="24388"/>
                  <a:pt x="7318" y="24654"/>
                  <a:pt x="7472" y="24811"/>
                </a:cubicBezTo>
                <a:cubicBezTo>
                  <a:pt x="7522" y="24861"/>
                  <a:pt x="7584" y="24884"/>
                  <a:pt x="7645" y="24884"/>
                </a:cubicBezTo>
                <a:cubicBezTo>
                  <a:pt x="7773" y="24884"/>
                  <a:pt x="7895" y="24784"/>
                  <a:pt x="7895" y="24635"/>
                </a:cubicBezTo>
                <a:cubicBezTo>
                  <a:pt x="7895" y="24501"/>
                  <a:pt x="7782" y="24391"/>
                  <a:pt x="7647" y="24391"/>
                </a:cubicBezTo>
                <a:lnTo>
                  <a:pt x="7647" y="24388"/>
                </a:lnTo>
                <a:close/>
                <a:moveTo>
                  <a:pt x="8866" y="24388"/>
                </a:moveTo>
                <a:cubicBezTo>
                  <a:pt x="8647" y="24388"/>
                  <a:pt x="8537" y="24654"/>
                  <a:pt x="8691" y="24811"/>
                </a:cubicBezTo>
                <a:cubicBezTo>
                  <a:pt x="8741" y="24861"/>
                  <a:pt x="8803" y="24884"/>
                  <a:pt x="8864" y="24884"/>
                </a:cubicBezTo>
                <a:cubicBezTo>
                  <a:pt x="8992" y="24884"/>
                  <a:pt x="9114" y="24784"/>
                  <a:pt x="9114" y="24635"/>
                </a:cubicBezTo>
                <a:cubicBezTo>
                  <a:pt x="9114" y="24503"/>
                  <a:pt x="9004" y="24391"/>
                  <a:pt x="8872" y="24391"/>
                </a:cubicBezTo>
                <a:cubicBezTo>
                  <a:pt x="8870" y="24391"/>
                  <a:pt x="8868" y="24391"/>
                  <a:pt x="8866" y="24391"/>
                </a:cubicBezTo>
                <a:lnTo>
                  <a:pt x="8866" y="24388"/>
                </a:lnTo>
                <a:close/>
                <a:moveTo>
                  <a:pt x="10085" y="24388"/>
                </a:moveTo>
                <a:cubicBezTo>
                  <a:pt x="9866" y="24388"/>
                  <a:pt x="9756" y="24654"/>
                  <a:pt x="9910" y="24811"/>
                </a:cubicBezTo>
                <a:cubicBezTo>
                  <a:pt x="9960" y="24861"/>
                  <a:pt x="10022" y="24884"/>
                  <a:pt x="10083" y="24884"/>
                </a:cubicBezTo>
                <a:cubicBezTo>
                  <a:pt x="10211" y="24884"/>
                  <a:pt x="10333" y="24784"/>
                  <a:pt x="10333" y="24635"/>
                </a:cubicBezTo>
                <a:cubicBezTo>
                  <a:pt x="10333" y="24503"/>
                  <a:pt x="10226" y="24391"/>
                  <a:pt x="10091" y="24391"/>
                </a:cubicBezTo>
                <a:cubicBezTo>
                  <a:pt x="10089" y="24391"/>
                  <a:pt x="10087" y="24391"/>
                  <a:pt x="10085" y="24391"/>
                </a:cubicBezTo>
                <a:lnTo>
                  <a:pt x="10085" y="24388"/>
                </a:lnTo>
                <a:close/>
                <a:moveTo>
                  <a:pt x="11305" y="24388"/>
                </a:moveTo>
                <a:cubicBezTo>
                  <a:pt x="11085" y="24388"/>
                  <a:pt x="10975" y="24654"/>
                  <a:pt x="11132" y="24811"/>
                </a:cubicBezTo>
                <a:cubicBezTo>
                  <a:pt x="11182" y="24861"/>
                  <a:pt x="11243" y="24884"/>
                  <a:pt x="11303" y="24884"/>
                </a:cubicBezTo>
                <a:cubicBezTo>
                  <a:pt x="11430" y="24884"/>
                  <a:pt x="11552" y="24784"/>
                  <a:pt x="11552" y="24635"/>
                </a:cubicBezTo>
                <a:cubicBezTo>
                  <a:pt x="11552" y="24501"/>
                  <a:pt x="11442" y="24391"/>
                  <a:pt x="11305" y="24391"/>
                </a:cubicBezTo>
                <a:lnTo>
                  <a:pt x="11305" y="24388"/>
                </a:lnTo>
                <a:close/>
                <a:moveTo>
                  <a:pt x="12524" y="24388"/>
                </a:moveTo>
                <a:cubicBezTo>
                  <a:pt x="12304" y="24388"/>
                  <a:pt x="12195" y="24654"/>
                  <a:pt x="12351" y="24811"/>
                </a:cubicBezTo>
                <a:cubicBezTo>
                  <a:pt x="12401" y="24861"/>
                  <a:pt x="12462" y="24884"/>
                  <a:pt x="12522" y="24884"/>
                </a:cubicBezTo>
                <a:cubicBezTo>
                  <a:pt x="12649" y="24884"/>
                  <a:pt x="12771" y="24784"/>
                  <a:pt x="12771" y="24635"/>
                </a:cubicBezTo>
                <a:cubicBezTo>
                  <a:pt x="12771" y="24501"/>
                  <a:pt x="12661" y="24391"/>
                  <a:pt x="12524" y="24391"/>
                </a:cubicBezTo>
                <a:lnTo>
                  <a:pt x="12524" y="24388"/>
                </a:lnTo>
                <a:close/>
                <a:moveTo>
                  <a:pt x="13746" y="24388"/>
                </a:moveTo>
                <a:cubicBezTo>
                  <a:pt x="13523" y="24388"/>
                  <a:pt x="13414" y="24654"/>
                  <a:pt x="13570" y="24811"/>
                </a:cubicBezTo>
                <a:cubicBezTo>
                  <a:pt x="13620" y="24861"/>
                  <a:pt x="13681" y="24884"/>
                  <a:pt x="13741" y="24884"/>
                </a:cubicBezTo>
                <a:cubicBezTo>
                  <a:pt x="13868" y="24884"/>
                  <a:pt x="13990" y="24784"/>
                  <a:pt x="13990" y="24635"/>
                </a:cubicBezTo>
                <a:cubicBezTo>
                  <a:pt x="13990" y="24503"/>
                  <a:pt x="13883" y="24391"/>
                  <a:pt x="13751" y="24391"/>
                </a:cubicBezTo>
                <a:cubicBezTo>
                  <a:pt x="13749" y="24391"/>
                  <a:pt x="13748" y="24391"/>
                  <a:pt x="13746" y="24391"/>
                </a:cubicBezTo>
                <a:lnTo>
                  <a:pt x="13746" y="24388"/>
                </a:lnTo>
                <a:close/>
                <a:moveTo>
                  <a:pt x="14965" y="24388"/>
                </a:moveTo>
                <a:cubicBezTo>
                  <a:pt x="14745" y="24388"/>
                  <a:pt x="14633" y="24654"/>
                  <a:pt x="14789" y="24811"/>
                </a:cubicBezTo>
                <a:cubicBezTo>
                  <a:pt x="14840" y="24861"/>
                  <a:pt x="14901" y="24884"/>
                  <a:pt x="14962" y="24884"/>
                </a:cubicBezTo>
                <a:cubicBezTo>
                  <a:pt x="15088" y="24884"/>
                  <a:pt x="15209" y="24784"/>
                  <a:pt x="15209" y="24635"/>
                </a:cubicBezTo>
                <a:cubicBezTo>
                  <a:pt x="15209" y="24501"/>
                  <a:pt x="15100" y="24391"/>
                  <a:pt x="14965" y="24391"/>
                </a:cubicBezTo>
                <a:lnTo>
                  <a:pt x="14965" y="24388"/>
                </a:lnTo>
                <a:close/>
                <a:moveTo>
                  <a:pt x="16184" y="24388"/>
                </a:moveTo>
                <a:cubicBezTo>
                  <a:pt x="15964" y="24388"/>
                  <a:pt x="15855" y="24654"/>
                  <a:pt x="16008" y="24811"/>
                </a:cubicBezTo>
                <a:cubicBezTo>
                  <a:pt x="16059" y="24861"/>
                  <a:pt x="16121" y="24884"/>
                  <a:pt x="16181" y="24884"/>
                </a:cubicBezTo>
                <a:cubicBezTo>
                  <a:pt x="16309" y="24884"/>
                  <a:pt x="16431" y="24784"/>
                  <a:pt x="16431" y="24635"/>
                </a:cubicBezTo>
                <a:cubicBezTo>
                  <a:pt x="16431" y="24501"/>
                  <a:pt x="16319" y="24391"/>
                  <a:pt x="16184" y="24391"/>
                </a:cubicBezTo>
                <a:lnTo>
                  <a:pt x="16184" y="24388"/>
                </a:lnTo>
                <a:close/>
                <a:moveTo>
                  <a:pt x="17403" y="24388"/>
                </a:moveTo>
                <a:cubicBezTo>
                  <a:pt x="17184" y="24388"/>
                  <a:pt x="17074" y="24654"/>
                  <a:pt x="17227" y="24811"/>
                </a:cubicBezTo>
                <a:cubicBezTo>
                  <a:pt x="17278" y="24861"/>
                  <a:pt x="17340" y="24884"/>
                  <a:pt x="17400" y="24884"/>
                </a:cubicBezTo>
                <a:cubicBezTo>
                  <a:pt x="17528" y="24884"/>
                  <a:pt x="17650" y="24784"/>
                  <a:pt x="17650" y="24635"/>
                </a:cubicBezTo>
                <a:cubicBezTo>
                  <a:pt x="17650" y="24503"/>
                  <a:pt x="17541" y="24391"/>
                  <a:pt x="17408" y="24391"/>
                </a:cubicBezTo>
                <a:cubicBezTo>
                  <a:pt x="17407" y="24391"/>
                  <a:pt x="17405" y="24391"/>
                  <a:pt x="17403" y="24391"/>
                </a:cubicBezTo>
                <a:lnTo>
                  <a:pt x="17403" y="24388"/>
                </a:lnTo>
                <a:close/>
                <a:moveTo>
                  <a:pt x="18622" y="24388"/>
                </a:moveTo>
                <a:cubicBezTo>
                  <a:pt x="18403" y="24388"/>
                  <a:pt x="18293" y="24654"/>
                  <a:pt x="18446" y="24811"/>
                </a:cubicBezTo>
                <a:cubicBezTo>
                  <a:pt x="18497" y="24861"/>
                  <a:pt x="18559" y="24884"/>
                  <a:pt x="18619" y="24884"/>
                </a:cubicBezTo>
                <a:cubicBezTo>
                  <a:pt x="18747" y="24884"/>
                  <a:pt x="18870" y="24784"/>
                  <a:pt x="18870" y="24635"/>
                </a:cubicBezTo>
                <a:cubicBezTo>
                  <a:pt x="18870" y="24501"/>
                  <a:pt x="18760" y="24391"/>
                  <a:pt x="18622" y="24391"/>
                </a:cubicBezTo>
                <a:lnTo>
                  <a:pt x="18622" y="24388"/>
                </a:lnTo>
                <a:close/>
                <a:moveTo>
                  <a:pt x="19841" y="24388"/>
                </a:moveTo>
                <a:cubicBezTo>
                  <a:pt x="19622" y="24388"/>
                  <a:pt x="19512" y="24654"/>
                  <a:pt x="19669" y="24811"/>
                </a:cubicBezTo>
                <a:cubicBezTo>
                  <a:pt x="19718" y="24861"/>
                  <a:pt x="19779" y="24884"/>
                  <a:pt x="19839" y="24884"/>
                </a:cubicBezTo>
                <a:cubicBezTo>
                  <a:pt x="19966" y="24884"/>
                  <a:pt x="20089" y="24784"/>
                  <a:pt x="20089" y="24635"/>
                </a:cubicBezTo>
                <a:cubicBezTo>
                  <a:pt x="20089" y="24503"/>
                  <a:pt x="19982" y="24391"/>
                  <a:pt x="19847" y="24391"/>
                </a:cubicBezTo>
                <a:cubicBezTo>
                  <a:pt x="19845" y="24391"/>
                  <a:pt x="19843" y="24391"/>
                  <a:pt x="19841" y="24391"/>
                </a:cubicBezTo>
                <a:lnTo>
                  <a:pt x="19841" y="24388"/>
                </a:lnTo>
                <a:close/>
                <a:moveTo>
                  <a:pt x="21060" y="24388"/>
                </a:moveTo>
                <a:cubicBezTo>
                  <a:pt x="20841" y="24388"/>
                  <a:pt x="20731" y="24654"/>
                  <a:pt x="20888" y="24811"/>
                </a:cubicBezTo>
                <a:cubicBezTo>
                  <a:pt x="20937" y="24861"/>
                  <a:pt x="20998" y="24884"/>
                  <a:pt x="21058" y="24884"/>
                </a:cubicBezTo>
                <a:cubicBezTo>
                  <a:pt x="21185" y="24884"/>
                  <a:pt x="21308" y="24784"/>
                  <a:pt x="21308" y="24635"/>
                </a:cubicBezTo>
                <a:cubicBezTo>
                  <a:pt x="21308" y="24503"/>
                  <a:pt x="21201" y="24391"/>
                  <a:pt x="21066" y="24391"/>
                </a:cubicBezTo>
                <a:cubicBezTo>
                  <a:pt x="21064" y="24391"/>
                  <a:pt x="21062" y="24391"/>
                  <a:pt x="21060" y="24391"/>
                </a:cubicBezTo>
                <a:lnTo>
                  <a:pt x="21060" y="24388"/>
                </a:lnTo>
                <a:close/>
                <a:moveTo>
                  <a:pt x="22282" y="24388"/>
                </a:moveTo>
                <a:cubicBezTo>
                  <a:pt x="22060" y="24388"/>
                  <a:pt x="21950" y="24654"/>
                  <a:pt x="22107" y="24811"/>
                </a:cubicBezTo>
                <a:cubicBezTo>
                  <a:pt x="22157" y="24861"/>
                  <a:pt x="22219" y="24884"/>
                  <a:pt x="22279" y="24884"/>
                </a:cubicBezTo>
                <a:cubicBezTo>
                  <a:pt x="22406" y="24884"/>
                  <a:pt x="22527" y="24784"/>
                  <a:pt x="22527" y="24635"/>
                </a:cubicBezTo>
                <a:cubicBezTo>
                  <a:pt x="22527" y="24503"/>
                  <a:pt x="22420" y="24391"/>
                  <a:pt x="22288" y="24391"/>
                </a:cubicBezTo>
                <a:cubicBezTo>
                  <a:pt x="22286" y="24391"/>
                  <a:pt x="22284" y="24391"/>
                  <a:pt x="22282" y="24391"/>
                </a:cubicBezTo>
                <a:lnTo>
                  <a:pt x="22282" y="24388"/>
                </a:lnTo>
                <a:close/>
                <a:moveTo>
                  <a:pt x="23501" y="24388"/>
                </a:moveTo>
                <a:cubicBezTo>
                  <a:pt x="23282" y="24388"/>
                  <a:pt x="23169" y="24654"/>
                  <a:pt x="23326" y="24811"/>
                </a:cubicBezTo>
                <a:cubicBezTo>
                  <a:pt x="23376" y="24861"/>
                  <a:pt x="23438" y="24884"/>
                  <a:pt x="23498" y="24884"/>
                </a:cubicBezTo>
                <a:cubicBezTo>
                  <a:pt x="23625" y="24884"/>
                  <a:pt x="23746" y="24784"/>
                  <a:pt x="23746" y="24635"/>
                </a:cubicBezTo>
                <a:cubicBezTo>
                  <a:pt x="23746" y="24501"/>
                  <a:pt x="23636" y="24391"/>
                  <a:pt x="23501" y="24391"/>
                </a:cubicBezTo>
                <a:lnTo>
                  <a:pt x="23501" y="24388"/>
                </a:lnTo>
                <a:close/>
                <a:moveTo>
                  <a:pt x="24720" y="24388"/>
                </a:moveTo>
                <a:cubicBezTo>
                  <a:pt x="24501" y="24388"/>
                  <a:pt x="24391" y="24654"/>
                  <a:pt x="24545" y="24811"/>
                </a:cubicBezTo>
                <a:cubicBezTo>
                  <a:pt x="24595" y="24861"/>
                  <a:pt x="24657" y="24884"/>
                  <a:pt x="24718" y="24884"/>
                </a:cubicBezTo>
                <a:cubicBezTo>
                  <a:pt x="24845" y="24884"/>
                  <a:pt x="24968" y="24784"/>
                  <a:pt x="24968" y="24635"/>
                </a:cubicBezTo>
                <a:cubicBezTo>
                  <a:pt x="24968" y="24501"/>
                  <a:pt x="24855" y="24391"/>
                  <a:pt x="24720" y="24391"/>
                </a:cubicBezTo>
                <a:lnTo>
                  <a:pt x="24720" y="24388"/>
                </a:lnTo>
                <a:close/>
                <a:moveTo>
                  <a:pt x="24716" y="25610"/>
                </a:moveTo>
                <a:cubicBezTo>
                  <a:pt x="24518" y="25610"/>
                  <a:pt x="24405" y="25834"/>
                  <a:pt x="24517" y="25996"/>
                </a:cubicBezTo>
                <a:cubicBezTo>
                  <a:pt x="24567" y="26068"/>
                  <a:pt x="24644" y="26103"/>
                  <a:pt x="24720" y="26103"/>
                </a:cubicBezTo>
                <a:cubicBezTo>
                  <a:pt x="24816" y="26103"/>
                  <a:pt x="24911" y="26048"/>
                  <a:pt x="24949" y="25945"/>
                </a:cubicBezTo>
                <a:cubicBezTo>
                  <a:pt x="24955" y="25914"/>
                  <a:pt x="24962" y="25883"/>
                  <a:pt x="24965" y="25851"/>
                </a:cubicBezTo>
                <a:cubicBezTo>
                  <a:pt x="24965" y="25717"/>
                  <a:pt x="24855" y="25610"/>
                  <a:pt x="24720" y="25610"/>
                </a:cubicBezTo>
                <a:cubicBezTo>
                  <a:pt x="24719" y="25610"/>
                  <a:pt x="24718" y="25610"/>
                  <a:pt x="24716" y="25610"/>
                </a:cubicBezTo>
                <a:close/>
                <a:moveTo>
                  <a:pt x="330" y="25610"/>
                </a:moveTo>
                <a:cubicBezTo>
                  <a:pt x="111" y="25610"/>
                  <a:pt x="1" y="25873"/>
                  <a:pt x="154" y="26030"/>
                </a:cubicBezTo>
                <a:cubicBezTo>
                  <a:pt x="205" y="26081"/>
                  <a:pt x="268" y="26104"/>
                  <a:pt x="329" y="26104"/>
                </a:cubicBezTo>
                <a:cubicBezTo>
                  <a:pt x="456" y="26104"/>
                  <a:pt x="577" y="26005"/>
                  <a:pt x="577" y="25854"/>
                </a:cubicBezTo>
                <a:cubicBezTo>
                  <a:pt x="577" y="25720"/>
                  <a:pt x="465" y="25610"/>
                  <a:pt x="330" y="25610"/>
                </a:cubicBezTo>
                <a:close/>
                <a:moveTo>
                  <a:pt x="1549" y="25610"/>
                </a:moveTo>
                <a:cubicBezTo>
                  <a:pt x="1330" y="25610"/>
                  <a:pt x="1220" y="25873"/>
                  <a:pt x="1373" y="26030"/>
                </a:cubicBezTo>
                <a:cubicBezTo>
                  <a:pt x="1424" y="26081"/>
                  <a:pt x="1487" y="26104"/>
                  <a:pt x="1548" y="26104"/>
                </a:cubicBezTo>
                <a:cubicBezTo>
                  <a:pt x="1675" y="26104"/>
                  <a:pt x="1797" y="26005"/>
                  <a:pt x="1797" y="25854"/>
                </a:cubicBezTo>
                <a:cubicBezTo>
                  <a:pt x="1797" y="25720"/>
                  <a:pt x="1687" y="25610"/>
                  <a:pt x="1549" y="25610"/>
                </a:cubicBezTo>
                <a:close/>
                <a:moveTo>
                  <a:pt x="2768" y="25610"/>
                </a:moveTo>
                <a:cubicBezTo>
                  <a:pt x="2549" y="25610"/>
                  <a:pt x="2439" y="25873"/>
                  <a:pt x="2596" y="26030"/>
                </a:cubicBezTo>
                <a:cubicBezTo>
                  <a:pt x="2645" y="26081"/>
                  <a:pt x="2707" y="26104"/>
                  <a:pt x="2768" y="26104"/>
                </a:cubicBezTo>
                <a:cubicBezTo>
                  <a:pt x="2894" y="26104"/>
                  <a:pt x="3016" y="26005"/>
                  <a:pt x="3016" y="25854"/>
                </a:cubicBezTo>
                <a:cubicBezTo>
                  <a:pt x="3016" y="25720"/>
                  <a:pt x="2906" y="25610"/>
                  <a:pt x="2768" y="25610"/>
                </a:cubicBezTo>
                <a:close/>
                <a:moveTo>
                  <a:pt x="3987" y="25610"/>
                </a:moveTo>
                <a:cubicBezTo>
                  <a:pt x="3768" y="25610"/>
                  <a:pt x="3658" y="25873"/>
                  <a:pt x="3815" y="26030"/>
                </a:cubicBezTo>
                <a:cubicBezTo>
                  <a:pt x="3865" y="26081"/>
                  <a:pt x="3926" y="26104"/>
                  <a:pt x="3987" y="26104"/>
                </a:cubicBezTo>
                <a:cubicBezTo>
                  <a:pt x="4113" y="26104"/>
                  <a:pt x="4235" y="26005"/>
                  <a:pt x="4235" y="25854"/>
                </a:cubicBezTo>
                <a:cubicBezTo>
                  <a:pt x="4235" y="25720"/>
                  <a:pt x="4125" y="25610"/>
                  <a:pt x="3987" y="25610"/>
                </a:cubicBezTo>
                <a:close/>
                <a:moveTo>
                  <a:pt x="5209" y="25610"/>
                </a:moveTo>
                <a:cubicBezTo>
                  <a:pt x="4987" y="25610"/>
                  <a:pt x="4877" y="25873"/>
                  <a:pt x="5034" y="26030"/>
                </a:cubicBezTo>
                <a:cubicBezTo>
                  <a:pt x="5084" y="26081"/>
                  <a:pt x="5145" y="26104"/>
                  <a:pt x="5206" y="26104"/>
                </a:cubicBezTo>
                <a:cubicBezTo>
                  <a:pt x="5332" y="26104"/>
                  <a:pt x="5454" y="26005"/>
                  <a:pt x="5454" y="25854"/>
                </a:cubicBezTo>
                <a:cubicBezTo>
                  <a:pt x="5454" y="25720"/>
                  <a:pt x="5344" y="25610"/>
                  <a:pt x="5209" y="25610"/>
                </a:cubicBezTo>
                <a:close/>
                <a:moveTo>
                  <a:pt x="6428" y="25610"/>
                </a:moveTo>
                <a:cubicBezTo>
                  <a:pt x="6209" y="25610"/>
                  <a:pt x="6096" y="25873"/>
                  <a:pt x="6253" y="26030"/>
                </a:cubicBezTo>
                <a:cubicBezTo>
                  <a:pt x="6304" y="26081"/>
                  <a:pt x="6366" y="26104"/>
                  <a:pt x="6426" y="26104"/>
                </a:cubicBezTo>
                <a:cubicBezTo>
                  <a:pt x="6553" y="26104"/>
                  <a:pt x="6673" y="26005"/>
                  <a:pt x="6673" y="25854"/>
                </a:cubicBezTo>
                <a:cubicBezTo>
                  <a:pt x="6673" y="25720"/>
                  <a:pt x="6563" y="25610"/>
                  <a:pt x="6428" y="25610"/>
                </a:cubicBezTo>
                <a:close/>
                <a:moveTo>
                  <a:pt x="7647" y="25610"/>
                </a:moveTo>
                <a:cubicBezTo>
                  <a:pt x="7428" y="25610"/>
                  <a:pt x="7318" y="25873"/>
                  <a:pt x="7472" y="26030"/>
                </a:cubicBezTo>
                <a:cubicBezTo>
                  <a:pt x="7523" y="26081"/>
                  <a:pt x="7585" y="26104"/>
                  <a:pt x="7646" y="26104"/>
                </a:cubicBezTo>
                <a:cubicBezTo>
                  <a:pt x="7773" y="26104"/>
                  <a:pt x="7895" y="26005"/>
                  <a:pt x="7895" y="25854"/>
                </a:cubicBezTo>
                <a:cubicBezTo>
                  <a:pt x="7895" y="25720"/>
                  <a:pt x="7782" y="25610"/>
                  <a:pt x="7647" y="25610"/>
                </a:cubicBezTo>
                <a:close/>
                <a:moveTo>
                  <a:pt x="8866" y="25610"/>
                </a:moveTo>
                <a:cubicBezTo>
                  <a:pt x="8647" y="25610"/>
                  <a:pt x="8537" y="25873"/>
                  <a:pt x="8691" y="26030"/>
                </a:cubicBezTo>
                <a:cubicBezTo>
                  <a:pt x="8742" y="26081"/>
                  <a:pt x="8804" y="26104"/>
                  <a:pt x="8865" y="26104"/>
                </a:cubicBezTo>
                <a:cubicBezTo>
                  <a:pt x="8992" y="26104"/>
                  <a:pt x="9114" y="26005"/>
                  <a:pt x="9114" y="25854"/>
                </a:cubicBezTo>
                <a:cubicBezTo>
                  <a:pt x="9114" y="25720"/>
                  <a:pt x="9001" y="25610"/>
                  <a:pt x="8866" y="25610"/>
                </a:cubicBezTo>
                <a:close/>
                <a:moveTo>
                  <a:pt x="10085" y="25610"/>
                </a:moveTo>
                <a:cubicBezTo>
                  <a:pt x="9866" y="25610"/>
                  <a:pt x="9756" y="25873"/>
                  <a:pt x="9910" y="26030"/>
                </a:cubicBezTo>
                <a:cubicBezTo>
                  <a:pt x="9961" y="26081"/>
                  <a:pt x="10023" y="26104"/>
                  <a:pt x="10084" y="26104"/>
                </a:cubicBezTo>
                <a:cubicBezTo>
                  <a:pt x="10211" y="26104"/>
                  <a:pt x="10333" y="26005"/>
                  <a:pt x="10333" y="25854"/>
                </a:cubicBezTo>
                <a:cubicBezTo>
                  <a:pt x="10333" y="25720"/>
                  <a:pt x="10223" y="25610"/>
                  <a:pt x="10085" y="25610"/>
                </a:cubicBezTo>
                <a:close/>
                <a:moveTo>
                  <a:pt x="11305" y="25610"/>
                </a:moveTo>
                <a:cubicBezTo>
                  <a:pt x="11085" y="25610"/>
                  <a:pt x="10975" y="25873"/>
                  <a:pt x="11132" y="26030"/>
                </a:cubicBezTo>
                <a:cubicBezTo>
                  <a:pt x="11182" y="26081"/>
                  <a:pt x="11244" y="26104"/>
                  <a:pt x="11304" y="26104"/>
                </a:cubicBezTo>
                <a:cubicBezTo>
                  <a:pt x="11431" y="26104"/>
                  <a:pt x="11552" y="26005"/>
                  <a:pt x="11552" y="25854"/>
                </a:cubicBezTo>
                <a:cubicBezTo>
                  <a:pt x="11552" y="25720"/>
                  <a:pt x="11442" y="25610"/>
                  <a:pt x="11305" y="25610"/>
                </a:cubicBezTo>
                <a:close/>
                <a:moveTo>
                  <a:pt x="12524" y="25610"/>
                </a:moveTo>
                <a:cubicBezTo>
                  <a:pt x="12304" y="25610"/>
                  <a:pt x="12195" y="25873"/>
                  <a:pt x="12351" y="26030"/>
                </a:cubicBezTo>
                <a:cubicBezTo>
                  <a:pt x="12401" y="26081"/>
                  <a:pt x="12463" y="26104"/>
                  <a:pt x="12523" y="26104"/>
                </a:cubicBezTo>
                <a:cubicBezTo>
                  <a:pt x="12650" y="26104"/>
                  <a:pt x="12771" y="26005"/>
                  <a:pt x="12771" y="25854"/>
                </a:cubicBezTo>
                <a:cubicBezTo>
                  <a:pt x="12771" y="25720"/>
                  <a:pt x="12661" y="25610"/>
                  <a:pt x="12524" y="25610"/>
                </a:cubicBezTo>
                <a:close/>
                <a:moveTo>
                  <a:pt x="13746" y="25610"/>
                </a:moveTo>
                <a:cubicBezTo>
                  <a:pt x="13523" y="25610"/>
                  <a:pt x="13414" y="25873"/>
                  <a:pt x="13570" y="26030"/>
                </a:cubicBezTo>
                <a:cubicBezTo>
                  <a:pt x="13620" y="26081"/>
                  <a:pt x="13682" y="26104"/>
                  <a:pt x="13742" y="26104"/>
                </a:cubicBezTo>
                <a:cubicBezTo>
                  <a:pt x="13869" y="26104"/>
                  <a:pt x="13990" y="26005"/>
                  <a:pt x="13990" y="25854"/>
                </a:cubicBezTo>
                <a:cubicBezTo>
                  <a:pt x="13990" y="25720"/>
                  <a:pt x="13881" y="25610"/>
                  <a:pt x="13746" y="25610"/>
                </a:cubicBezTo>
                <a:close/>
                <a:moveTo>
                  <a:pt x="14965" y="25610"/>
                </a:moveTo>
                <a:cubicBezTo>
                  <a:pt x="14745" y="25610"/>
                  <a:pt x="14633" y="25873"/>
                  <a:pt x="14789" y="26030"/>
                </a:cubicBezTo>
                <a:cubicBezTo>
                  <a:pt x="14840" y="26081"/>
                  <a:pt x="14902" y="26104"/>
                  <a:pt x="14963" y="26104"/>
                </a:cubicBezTo>
                <a:cubicBezTo>
                  <a:pt x="15089" y="26104"/>
                  <a:pt x="15209" y="26005"/>
                  <a:pt x="15209" y="25854"/>
                </a:cubicBezTo>
                <a:cubicBezTo>
                  <a:pt x="15209" y="25720"/>
                  <a:pt x="15100" y="25610"/>
                  <a:pt x="14965" y="25610"/>
                </a:cubicBezTo>
                <a:close/>
                <a:moveTo>
                  <a:pt x="16184" y="25610"/>
                </a:moveTo>
                <a:cubicBezTo>
                  <a:pt x="15964" y="25610"/>
                  <a:pt x="15855" y="25873"/>
                  <a:pt x="16008" y="26030"/>
                </a:cubicBezTo>
                <a:cubicBezTo>
                  <a:pt x="16059" y="26081"/>
                  <a:pt x="16122" y="26104"/>
                  <a:pt x="16183" y="26104"/>
                </a:cubicBezTo>
                <a:cubicBezTo>
                  <a:pt x="16310" y="26104"/>
                  <a:pt x="16431" y="26005"/>
                  <a:pt x="16431" y="25854"/>
                </a:cubicBezTo>
                <a:cubicBezTo>
                  <a:pt x="16431" y="25720"/>
                  <a:pt x="16319" y="25610"/>
                  <a:pt x="16184" y="25610"/>
                </a:cubicBezTo>
                <a:close/>
                <a:moveTo>
                  <a:pt x="17403" y="25610"/>
                </a:moveTo>
                <a:cubicBezTo>
                  <a:pt x="17184" y="25610"/>
                  <a:pt x="17074" y="25873"/>
                  <a:pt x="17227" y="26030"/>
                </a:cubicBezTo>
                <a:cubicBezTo>
                  <a:pt x="17278" y="26081"/>
                  <a:pt x="17341" y="26104"/>
                  <a:pt x="17402" y="26104"/>
                </a:cubicBezTo>
                <a:cubicBezTo>
                  <a:pt x="17529" y="26104"/>
                  <a:pt x="17650" y="26005"/>
                  <a:pt x="17650" y="25854"/>
                </a:cubicBezTo>
                <a:cubicBezTo>
                  <a:pt x="17650" y="25720"/>
                  <a:pt x="17538" y="25610"/>
                  <a:pt x="17403" y="25610"/>
                </a:cubicBezTo>
                <a:close/>
                <a:moveTo>
                  <a:pt x="18622" y="25610"/>
                </a:moveTo>
                <a:cubicBezTo>
                  <a:pt x="18403" y="25610"/>
                  <a:pt x="18293" y="25873"/>
                  <a:pt x="18446" y="26030"/>
                </a:cubicBezTo>
                <a:cubicBezTo>
                  <a:pt x="18497" y="26081"/>
                  <a:pt x="18560" y="26104"/>
                  <a:pt x="18621" y="26104"/>
                </a:cubicBezTo>
                <a:cubicBezTo>
                  <a:pt x="18748" y="26104"/>
                  <a:pt x="18870" y="26005"/>
                  <a:pt x="18870" y="25854"/>
                </a:cubicBezTo>
                <a:cubicBezTo>
                  <a:pt x="18870" y="25720"/>
                  <a:pt x="18760" y="25610"/>
                  <a:pt x="18622" y="25610"/>
                </a:cubicBezTo>
                <a:close/>
                <a:moveTo>
                  <a:pt x="19841" y="25610"/>
                </a:moveTo>
                <a:cubicBezTo>
                  <a:pt x="19622" y="25610"/>
                  <a:pt x="19512" y="25873"/>
                  <a:pt x="19669" y="26030"/>
                </a:cubicBezTo>
                <a:cubicBezTo>
                  <a:pt x="19718" y="26081"/>
                  <a:pt x="19780" y="26104"/>
                  <a:pt x="19841" y="26104"/>
                </a:cubicBezTo>
                <a:cubicBezTo>
                  <a:pt x="19967" y="26104"/>
                  <a:pt x="20089" y="26005"/>
                  <a:pt x="20089" y="25854"/>
                </a:cubicBezTo>
                <a:cubicBezTo>
                  <a:pt x="20089" y="25720"/>
                  <a:pt x="19979" y="25610"/>
                  <a:pt x="19841" y="25610"/>
                </a:cubicBezTo>
                <a:close/>
                <a:moveTo>
                  <a:pt x="21060" y="25610"/>
                </a:moveTo>
                <a:cubicBezTo>
                  <a:pt x="20841" y="25610"/>
                  <a:pt x="20731" y="25873"/>
                  <a:pt x="20888" y="26030"/>
                </a:cubicBezTo>
                <a:cubicBezTo>
                  <a:pt x="20938" y="26081"/>
                  <a:pt x="20999" y="26104"/>
                  <a:pt x="21060" y="26104"/>
                </a:cubicBezTo>
                <a:cubicBezTo>
                  <a:pt x="21186" y="26104"/>
                  <a:pt x="21308" y="26005"/>
                  <a:pt x="21308" y="25854"/>
                </a:cubicBezTo>
                <a:cubicBezTo>
                  <a:pt x="21308" y="25720"/>
                  <a:pt x="21198" y="25610"/>
                  <a:pt x="21060" y="25610"/>
                </a:cubicBezTo>
                <a:close/>
                <a:moveTo>
                  <a:pt x="22282" y="25610"/>
                </a:moveTo>
                <a:cubicBezTo>
                  <a:pt x="22060" y="25610"/>
                  <a:pt x="21950" y="25873"/>
                  <a:pt x="22107" y="26030"/>
                </a:cubicBezTo>
                <a:cubicBezTo>
                  <a:pt x="22158" y="26081"/>
                  <a:pt x="22220" y="26104"/>
                  <a:pt x="22280" y="26104"/>
                </a:cubicBezTo>
                <a:cubicBezTo>
                  <a:pt x="22407" y="26104"/>
                  <a:pt x="22527" y="26005"/>
                  <a:pt x="22527" y="25854"/>
                </a:cubicBezTo>
                <a:cubicBezTo>
                  <a:pt x="22527" y="25720"/>
                  <a:pt x="22417" y="25610"/>
                  <a:pt x="22282" y="25610"/>
                </a:cubicBezTo>
                <a:close/>
                <a:moveTo>
                  <a:pt x="23501" y="25610"/>
                </a:moveTo>
                <a:cubicBezTo>
                  <a:pt x="23282" y="25610"/>
                  <a:pt x="23169" y="25873"/>
                  <a:pt x="23326" y="26030"/>
                </a:cubicBezTo>
                <a:cubicBezTo>
                  <a:pt x="23377" y="26081"/>
                  <a:pt x="23439" y="26104"/>
                  <a:pt x="23499" y="26104"/>
                </a:cubicBezTo>
                <a:cubicBezTo>
                  <a:pt x="23626" y="26104"/>
                  <a:pt x="23746" y="26005"/>
                  <a:pt x="23746" y="25854"/>
                </a:cubicBezTo>
                <a:cubicBezTo>
                  <a:pt x="23746" y="25720"/>
                  <a:pt x="23636" y="25610"/>
                  <a:pt x="23501" y="25610"/>
                </a:cubicBezTo>
                <a:close/>
                <a:moveTo>
                  <a:pt x="24720" y="26828"/>
                </a:moveTo>
                <a:cubicBezTo>
                  <a:pt x="24587" y="26828"/>
                  <a:pt x="24473" y="26935"/>
                  <a:pt x="24473" y="27077"/>
                </a:cubicBezTo>
                <a:cubicBezTo>
                  <a:pt x="24473" y="27196"/>
                  <a:pt x="24561" y="27296"/>
                  <a:pt x="24676" y="27318"/>
                </a:cubicBezTo>
                <a:cubicBezTo>
                  <a:pt x="24711" y="27155"/>
                  <a:pt x="24745" y="26995"/>
                  <a:pt x="24780" y="26835"/>
                </a:cubicBezTo>
                <a:cubicBezTo>
                  <a:pt x="24760" y="26831"/>
                  <a:pt x="24740" y="26828"/>
                  <a:pt x="24720" y="26828"/>
                </a:cubicBezTo>
                <a:close/>
                <a:moveTo>
                  <a:pt x="330" y="26829"/>
                </a:moveTo>
                <a:cubicBezTo>
                  <a:pt x="111" y="26829"/>
                  <a:pt x="1" y="27095"/>
                  <a:pt x="154" y="27249"/>
                </a:cubicBezTo>
                <a:cubicBezTo>
                  <a:pt x="205" y="27300"/>
                  <a:pt x="268" y="27323"/>
                  <a:pt x="329" y="27323"/>
                </a:cubicBezTo>
                <a:cubicBezTo>
                  <a:pt x="456" y="27323"/>
                  <a:pt x="577" y="27224"/>
                  <a:pt x="577" y="27074"/>
                </a:cubicBezTo>
                <a:cubicBezTo>
                  <a:pt x="577" y="26939"/>
                  <a:pt x="465" y="26829"/>
                  <a:pt x="330" y="26829"/>
                </a:cubicBezTo>
                <a:close/>
                <a:moveTo>
                  <a:pt x="1549" y="26829"/>
                </a:moveTo>
                <a:cubicBezTo>
                  <a:pt x="1330" y="26829"/>
                  <a:pt x="1220" y="27095"/>
                  <a:pt x="1373" y="27249"/>
                </a:cubicBezTo>
                <a:cubicBezTo>
                  <a:pt x="1424" y="27300"/>
                  <a:pt x="1487" y="27323"/>
                  <a:pt x="1548" y="27323"/>
                </a:cubicBezTo>
                <a:cubicBezTo>
                  <a:pt x="1675" y="27323"/>
                  <a:pt x="1797" y="27224"/>
                  <a:pt x="1797" y="27074"/>
                </a:cubicBezTo>
                <a:cubicBezTo>
                  <a:pt x="1797" y="26939"/>
                  <a:pt x="1687" y="26829"/>
                  <a:pt x="1549" y="26829"/>
                </a:cubicBezTo>
                <a:close/>
                <a:moveTo>
                  <a:pt x="2768" y="26829"/>
                </a:moveTo>
                <a:cubicBezTo>
                  <a:pt x="2549" y="26829"/>
                  <a:pt x="2439" y="27095"/>
                  <a:pt x="2596" y="27249"/>
                </a:cubicBezTo>
                <a:cubicBezTo>
                  <a:pt x="2645" y="27300"/>
                  <a:pt x="2707" y="27323"/>
                  <a:pt x="2768" y="27323"/>
                </a:cubicBezTo>
                <a:cubicBezTo>
                  <a:pt x="2894" y="27323"/>
                  <a:pt x="3016" y="27224"/>
                  <a:pt x="3016" y="27074"/>
                </a:cubicBezTo>
                <a:cubicBezTo>
                  <a:pt x="3016" y="26939"/>
                  <a:pt x="2906" y="26829"/>
                  <a:pt x="2768" y="26829"/>
                </a:cubicBezTo>
                <a:close/>
                <a:moveTo>
                  <a:pt x="3987" y="26829"/>
                </a:moveTo>
                <a:cubicBezTo>
                  <a:pt x="3768" y="26829"/>
                  <a:pt x="3658" y="27095"/>
                  <a:pt x="3815" y="27249"/>
                </a:cubicBezTo>
                <a:cubicBezTo>
                  <a:pt x="3865" y="27300"/>
                  <a:pt x="3926" y="27323"/>
                  <a:pt x="3987" y="27323"/>
                </a:cubicBezTo>
                <a:cubicBezTo>
                  <a:pt x="4113" y="27323"/>
                  <a:pt x="4235" y="27224"/>
                  <a:pt x="4235" y="27074"/>
                </a:cubicBezTo>
                <a:cubicBezTo>
                  <a:pt x="4235" y="26939"/>
                  <a:pt x="4125" y="26829"/>
                  <a:pt x="3987" y="26829"/>
                </a:cubicBezTo>
                <a:close/>
                <a:moveTo>
                  <a:pt x="5209" y="26829"/>
                </a:moveTo>
                <a:cubicBezTo>
                  <a:pt x="4987" y="26829"/>
                  <a:pt x="4877" y="27095"/>
                  <a:pt x="5034" y="27249"/>
                </a:cubicBezTo>
                <a:cubicBezTo>
                  <a:pt x="5084" y="27300"/>
                  <a:pt x="5146" y="27323"/>
                  <a:pt x="5206" y="27323"/>
                </a:cubicBezTo>
                <a:cubicBezTo>
                  <a:pt x="5332" y="27323"/>
                  <a:pt x="5454" y="27225"/>
                  <a:pt x="5454" y="27077"/>
                </a:cubicBezTo>
                <a:cubicBezTo>
                  <a:pt x="5454" y="26939"/>
                  <a:pt x="5344" y="26829"/>
                  <a:pt x="5209" y="26829"/>
                </a:cubicBezTo>
                <a:close/>
                <a:moveTo>
                  <a:pt x="6428" y="26829"/>
                </a:moveTo>
                <a:cubicBezTo>
                  <a:pt x="6209" y="26829"/>
                  <a:pt x="6096" y="27095"/>
                  <a:pt x="6253" y="27249"/>
                </a:cubicBezTo>
                <a:cubicBezTo>
                  <a:pt x="6304" y="27300"/>
                  <a:pt x="6366" y="27323"/>
                  <a:pt x="6427" y="27323"/>
                </a:cubicBezTo>
                <a:cubicBezTo>
                  <a:pt x="6553" y="27323"/>
                  <a:pt x="6673" y="27225"/>
                  <a:pt x="6673" y="27077"/>
                </a:cubicBezTo>
                <a:cubicBezTo>
                  <a:pt x="6673" y="26939"/>
                  <a:pt x="6563" y="26829"/>
                  <a:pt x="6428" y="26829"/>
                </a:cubicBezTo>
                <a:close/>
                <a:moveTo>
                  <a:pt x="7647" y="26829"/>
                </a:moveTo>
                <a:cubicBezTo>
                  <a:pt x="7428" y="26829"/>
                  <a:pt x="7318" y="27095"/>
                  <a:pt x="7472" y="27249"/>
                </a:cubicBezTo>
                <a:cubicBezTo>
                  <a:pt x="7523" y="27300"/>
                  <a:pt x="7585" y="27323"/>
                  <a:pt x="7647" y="27323"/>
                </a:cubicBezTo>
                <a:cubicBezTo>
                  <a:pt x="7774" y="27323"/>
                  <a:pt x="7895" y="27225"/>
                  <a:pt x="7895" y="27077"/>
                </a:cubicBezTo>
                <a:cubicBezTo>
                  <a:pt x="7895" y="26939"/>
                  <a:pt x="7782" y="26829"/>
                  <a:pt x="7647" y="26829"/>
                </a:cubicBezTo>
                <a:close/>
                <a:moveTo>
                  <a:pt x="8866" y="26829"/>
                </a:moveTo>
                <a:cubicBezTo>
                  <a:pt x="8647" y="26829"/>
                  <a:pt x="8537" y="27095"/>
                  <a:pt x="8691" y="27249"/>
                </a:cubicBezTo>
                <a:cubicBezTo>
                  <a:pt x="8742" y="27300"/>
                  <a:pt x="8804" y="27323"/>
                  <a:pt x="8866" y="27323"/>
                </a:cubicBezTo>
                <a:cubicBezTo>
                  <a:pt x="8993" y="27323"/>
                  <a:pt x="9114" y="27225"/>
                  <a:pt x="9114" y="27077"/>
                </a:cubicBezTo>
                <a:cubicBezTo>
                  <a:pt x="9114" y="26939"/>
                  <a:pt x="9001" y="26829"/>
                  <a:pt x="8866" y="26829"/>
                </a:cubicBezTo>
                <a:close/>
                <a:moveTo>
                  <a:pt x="10085" y="26829"/>
                </a:moveTo>
                <a:cubicBezTo>
                  <a:pt x="9866" y="26829"/>
                  <a:pt x="9756" y="27095"/>
                  <a:pt x="9910" y="27249"/>
                </a:cubicBezTo>
                <a:cubicBezTo>
                  <a:pt x="9961" y="27300"/>
                  <a:pt x="10023" y="27323"/>
                  <a:pt x="10085" y="27323"/>
                </a:cubicBezTo>
                <a:cubicBezTo>
                  <a:pt x="10212" y="27323"/>
                  <a:pt x="10333" y="27225"/>
                  <a:pt x="10333" y="27077"/>
                </a:cubicBezTo>
                <a:cubicBezTo>
                  <a:pt x="10333" y="26939"/>
                  <a:pt x="10223" y="26829"/>
                  <a:pt x="10085" y="26829"/>
                </a:cubicBezTo>
                <a:close/>
                <a:moveTo>
                  <a:pt x="11305" y="26829"/>
                </a:moveTo>
                <a:cubicBezTo>
                  <a:pt x="11085" y="26829"/>
                  <a:pt x="10975" y="27095"/>
                  <a:pt x="11132" y="27249"/>
                </a:cubicBezTo>
                <a:cubicBezTo>
                  <a:pt x="11182" y="27300"/>
                  <a:pt x="11244" y="27323"/>
                  <a:pt x="11305" y="27323"/>
                </a:cubicBezTo>
                <a:cubicBezTo>
                  <a:pt x="11431" y="27323"/>
                  <a:pt x="11552" y="27225"/>
                  <a:pt x="11552" y="27077"/>
                </a:cubicBezTo>
                <a:cubicBezTo>
                  <a:pt x="11552" y="26939"/>
                  <a:pt x="11442" y="26829"/>
                  <a:pt x="11305" y="26829"/>
                </a:cubicBezTo>
                <a:close/>
                <a:moveTo>
                  <a:pt x="12524" y="26829"/>
                </a:moveTo>
                <a:cubicBezTo>
                  <a:pt x="12304" y="26829"/>
                  <a:pt x="12195" y="27095"/>
                  <a:pt x="12351" y="27249"/>
                </a:cubicBezTo>
                <a:cubicBezTo>
                  <a:pt x="12401" y="27300"/>
                  <a:pt x="12463" y="27323"/>
                  <a:pt x="12524" y="27323"/>
                </a:cubicBezTo>
                <a:cubicBezTo>
                  <a:pt x="12650" y="27323"/>
                  <a:pt x="12771" y="27225"/>
                  <a:pt x="12771" y="27077"/>
                </a:cubicBezTo>
                <a:cubicBezTo>
                  <a:pt x="12771" y="26939"/>
                  <a:pt x="12661" y="26829"/>
                  <a:pt x="12524" y="26829"/>
                </a:cubicBezTo>
                <a:close/>
                <a:moveTo>
                  <a:pt x="13746" y="26829"/>
                </a:moveTo>
                <a:cubicBezTo>
                  <a:pt x="13523" y="26829"/>
                  <a:pt x="13414" y="27095"/>
                  <a:pt x="13570" y="27249"/>
                </a:cubicBezTo>
                <a:cubicBezTo>
                  <a:pt x="13620" y="27300"/>
                  <a:pt x="13682" y="27323"/>
                  <a:pt x="13743" y="27323"/>
                </a:cubicBezTo>
                <a:cubicBezTo>
                  <a:pt x="13869" y="27323"/>
                  <a:pt x="13990" y="27225"/>
                  <a:pt x="13990" y="27077"/>
                </a:cubicBezTo>
                <a:cubicBezTo>
                  <a:pt x="13990" y="26939"/>
                  <a:pt x="13881" y="26829"/>
                  <a:pt x="13746" y="26829"/>
                </a:cubicBezTo>
                <a:close/>
                <a:moveTo>
                  <a:pt x="14965" y="26829"/>
                </a:moveTo>
                <a:cubicBezTo>
                  <a:pt x="14745" y="26829"/>
                  <a:pt x="14633" y="27095"/>
                  <a:pt x="14789" y="27249"/>
                </a:cubicBezTo>
                <a:cubicBezTo>
                  <a:pt x="14840" y="27300"/>
                  <a:pt x="14903" y="27323"/>
                  <a:pt x="14963" y="27323"/>
                </a:cubicBezTo>
                <a:cubicBezTo>
                  <a:pt x="15089" y="27323"/>
                  <a:pt x="15209" y="27225"/>
                  <a:pt x="15209" y="27077"/>
                </a:cubicBezTo>
                <a:cubicBezTo>
                  <a:pt x="15209" y="26939"/>
                  <a:pt x="15100" y="26829"/>
                  <a:pt x="14965" y="26829"/>
                </a:cubicBezTo>
                <a:close/>
                <a:moveTo>
                  <a:pt x="16184" y="26829"/>
                </a:moveTo>
                <a:cubicBezTo>
                  <a:pt x="15964" y="26829"/>
                  <a:pt x="15855" y="27095"/>
                  <a:pt x="16008" y="27249"/>
                </a:cubicBezTo>
                <a:cubicBezTo>
                  <a:pt x="16059" y="27300"/>
                  <a:pt x="16122" y="27323"/>
                  <a:pt x="16183" y="27323"/>
                </a:cubicBezTo>
                <a:cubicBezTo>
                  <a:pt x="16310" y="27323"/>
                  <a:pt x="16431" y="27225"/>
                  <a:pt x="16431" y="27077"/>
                </a:cubicBezTo>
                <a:cubicBezTo>
                  <a:pt x="16431" y="26939"/>
                  <a:pt x="16319" y="26829"/>
                  <a:pt x="16184" y="26829"/>
                </a:cubicBezTo>
                <a:close/>
                <a:moveTo>
                  <a:pt x="17403" y="26829"/>
                </a:moveTo>
                <a:cubicBezTo>
                  <a:pt x="17184" y="26829"/>
                  <a:pt x="17074" y="27095"/>
                  <a:pt x="17227" y="27249"/>
                </a:cubicBezTo>
                <a:cubicBezTo>
                  <a:pt x="17278" y="27300"/>
                  <a:pt x="17341" y="27323"/>
                  <a:pt x="17402" y="27323"/>
                </a:cubicBezTo>
                <a:cubicBezTo>
                  <a:pt x="17529" y="27323"/>
                  <a:pt x="17650" y="27225"/>
                  <a:pt x="17650" y="27077"/>
                </a:cubicBezTo>
                <a:cubicBezTo>
                  <a:pt x="17650" y="26939"/>
                  <a:pt x="17538" y="26829"/>
                  <a:pt x="17403" y="26829"/>
                </a:cubicBezTo>
                <a:close/>
                <a:moveTo>
                  <a:pt x="18622" y="26829"/>
                </a:moveTo>
                <a:cubicBezTo>
                  <a:pt x="18403" y="26829"/>
                  <a:pt x="18293" y="27095"/>
                  <a:pt x="18446" y="27249"/>
                </a:cubicBezTo>
                <a:cubicBezTo>
                  <a:pt x="18497" y="27300"/>
                  <a:pt x="18560" y="27323"/>
                  <a:pt x="18621" y="27323"/>
                </a:cubicBezTo>
                <a:cubicBezTo>
                  <a:pt x="18748" y="27323"/>
                  <a:pt x="18870" y="27225"/>
                  <a:pt x="18870" y="27077"/>
                </a:cubicBezTo>
                <a:cubicBezTo>
                  <a:pt x="18870" y="26939"/>
                  <a:pt x="18760" y="26829"/>
                  <a:pt x="18622" y="26829"/>
                </a:cubicBezTo>
                <a:close/>
                <a:moveTo>
                  <a:pt x="19841" y="26829"/>
                </a:moveTo>
                <a:cubicBezTo>
                  <a:pt x="19622" y="26829"/>
                  <a:pt x="19512" y="27095"/>
                  <a:pt x="19669" y="27249"/>
                </a:cubicBezTo>
                <a:cubicBezTo>
                  <a:pt x="19719" y="27300"/>
                  <a:pt x="19780" y="27323"/>
                  <a:pt x="19841" y="27323"/>
                </a:cubicBezTo>
                <a:cubicBezTo>
                  <a:pt x="19967" y="27323"/>
                  <a:pt x="20089" y="27225"/>
                  <a:pt x="20089" y="27077"/>
                </a:cubicBezTo>
                <a:cubicBezTo>
                  <a:pt x="20089" y="26939"/>
                  <a:pt x="19979" y="26829"/>
                  <a:pt x="19841" y="26829"/>
                </a:cubicBezTo>
                <a:close/>
                <a:moveTo>
                  <a:pt x="21060" y="26829"/>
                </a:moveTo>
                <a:cubicBezTo>
                  <a:pt x="20841" y="26829"/>
                  <a:pt x="20731" y="27095"/>
                  <a:pt x="20888" y="27249"/>
                </a:cubicBezTo>
                <a:cubicBezTo>
                  <a:pt x="20938" y="27300"/>
                  <a:pt x="21000" y="27323"/>
                  <a:pt x="21060" y="27323"/>
                </a:cubicBezTo>
                <a:cubicBezTo>
                  <a:pt x="21186" y="27323"/>
                  <a:pt x="21308" y="27225"/>
                  <a:pt x="21308" y="27077"/>
                </a:cubicBezTo>
                <a:cubicBezTo>
                  <a:pt x="21308" y="26939"/>
                  <a:pt x="21198" y="26829"/>
                  <a:pt x="21060" y="26829"/>
                </a:cubicBezTo>
                <a:close/>
                <a:moveTo>
                  <a:pt x="22282" y="26829"/>
                </a:moveTo>
                <a:cubicBezTo>
                  <a:pt x="22060" y="26829"/>
                  <a:pt x="21950" y="27095"/>
                  <a:pt x="22107" y="27249"/>
                </a:cubicBezTo>
                <a:cubicBezTo>
                  <a:pt x="22158" y="27300"/>
                  <a:pt x="22220" y="27323"/>
                  <a:pt x="22281" y="27323"/>
                </a:cubicBezTo>
                <a:cubicBezTo>
                  <a:pt x="22407" y="27323"/>
                  <a:pt x="22527" y="27225"/>
                  <a:pt x="22527" y="27077"/>
                </a:cubicBezTo>
                <a:cubicBezTo>
                  <a:pt x="22527" y="26939"/>
                  <a:pt x="22417" y="26829"/>
                  <a:pt x="22282" y="26829"/>
                </a:cubicBezTo>
                <a:close/>
                <a:moveTo>
                  <a:pt x="23501" y="26829"/>
                </a:moveTo>
                <a:cubicBezTo>
                  <a:pt x="23282" y="26829"/>
                  <a:pt x="23169" y="27095"/>
                  <a:pt x="23326" y="27249"/>
                </a:cubicBezTo>
                <a:cubicBezTo>
                  <a:pt x="23377" y="27300"/>
                  <a:pt x="23439" y="27323"/>
                  <a:pt x="23500" y="27323"/>
                </a:cubicBezTo>
                <a:cubicBezTo>
                  <a:pt x="23626" y="27323"/>
                  <a:pt x="23746" y="27225"/>
                  <a:pt x="23746" y="27077"/>
                </a:cubicBezTo>
                <a:cubicBezTo>
                  <a:pt x="23746" y="26939"/>
                  <a:pt x="23636" y="26829"/>
                  <a:pt x="23501" y="26829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15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subTitle" idx="1"/>
          </p:nvPr>
        </p:nvSpPr>
        <p:spPr>
          <a:xfrm>
            <a:off x="972600" y="2576759"/>
            <a:ext cx="1742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ubTitle" idx="2"/>
          </p:nvPr>
        </p:nvSpPr>
        <p:spPr>
          <a:xfrm>
            <a:off x="972600" y="2150850"/>
            <a:ext cx="1742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0" name="Google Shape;80;p15"/>
          <p:cNvSpPr txBox="1">
            <a:spLocks noGrp="1"/>
          </p:cNvSpPr>
          <p:nvPr>
            <p:ph type="subTitle" idx="3"/>
          </p:nvPr>
        </p:nvSpPr>
        <p:spPr>
          <a:xfrm>
            <a:off x="6428700" y="2576859"/>
            <a:ext cx="1742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1" name="Google Shape;81;p15"/>
          <p:cNvSpPr txBox="1">
            <a:spLocks noGrp="1"/>
          </p:cNvSpPr>
          <p:nvPr>
            <p:ph type="subTitle" idx="4"/>
          </p:nvPr>
        </p:nvSpPr>
        <p:spPr>
          <a:xfrm>
            <a:off x="6428700" y="2150850"/>
            <a:ext cx="1742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2" name="Google Shape;82;p15"/>
          <p:cNvSpPr txBox="1">
            <a:spLocks noGrp="1"/>
          </p:cNvSpPr>
          <p:nvPr>
            <p:ph type="subTitle" idx="5"/>
          </p:nvPr>
        </p:nvSpPr>
        <p:spPr>
          <a:xfrm>
            <a:off x="3700650" y="2563750"/>
            <a:ext cx="1742700" cy="61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83" name="Google Shape;83;p15"/>
          <p:cNvSpPr txBox="1">
            <a:spLocks noGrp="1"/>
          </p:cNvSpPr>
          <p:nvPr>
            <p:ph type="subTitle" idx="6"/>
          </p:nvPr>
        </p:nvSpPr>
        <p:spPr>
          <a:xfrm>
            <a:off x="3700650" y="2150850"/>
            <a:ext cx="1742700" cy="43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2000" b="1">
                <a:latin typeface="Rajdhani"/>
                <a:ea typeface="Rajdhani"/>
                <a:cs typeface="Rajdhani"/>
                <a:sym typeface="Rajdhani"/>
              </a:defRPr>
            </a:lvl1pPr>
            <a:lvl2pPr lvl="1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84" name="Google Shape;84;p15"/>
          <p:cNvSpPr/>
          <p:nvPr/>
        </p:nvSpPr>
        <p:spPr>
          <a:xfrm rot="10800000">
            <a:off x="8233906" y="4530600"/>
            <a:ext cx="910105" cy="612890"/>
          </a:xfrm>
          <a:custGeom>
            <a:avLst/>
            <a:gdLst/>
            <a:ahLst/>
            <a:cxnLst/>
            <a:rect l="l" t="t" r="r" b="b"/>
            <a:pathLst>
              <a:path w="11979" h="8067" extrusionOk="0">
                <a:moveTo>
                  <a:pt x="1" y="1"/>
                </a:moveTo>
                <a:lnTo>
                  <a:pt x="1" y="6047"/>
                </a:lnTo>
                <a:cubicBezTo>
                  <a:pt x="299" y="7191"/>
                  <a:pt x="1420" y="8066"/>
                  <a:pt x="2326" y="8066"/>
                </a:cubicBezTo>
                <a:cubicBezTo>
                  <a:pt x="2612" y="8066"/>
                  <a:pt x="2877" y="7979"/>
                  <a:pt x="3087" y="7785"/>
                </a:cubicBezTo>
                <a:cubicBezTo>
                  <a:pt x="3928" y="7011"/>
                  <a:pt x="2122" y="4807"/>
                  <a:pt x="3223" y="3677"/>
                </a:cubicBezTo>
                <a:cubicBezTo>
                  <a:pt x="3389" y="3508"/>
                  <a:pt x="3568" y="3438"/>
                  <a:pt x="3764" y="3438"/>
                </a:cubicBezTo>
                <a:cubicBezTo>
                  <a:pt x="4660" y="3438"/>
                  <a:pt x="5895" y="4887"/>
                  <a:pt x="7656" y="4887"/>
                </a:cubicBezTo>
                <a:cubicBezTo>
                  <a:pt x="8080" y="4887"/>
                  <a:pt x="8535" y="4804"/>
                  <a:pt x="9023" y="4595"/>
                </a:cubicBezTo>
                <a:cubicBezTo>
                  <a:pt x="11979" y="3332"/>
                  <a:pt x="9667" y="1"/>
                  <a:pt x="9667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5"/>
          <p:cNvSpPr/>
          <p:nvPr/>
        </p:nvSpPr>
        <p:spPr>
          <a:xfrm rot="10800000" flipH="1">
            <a:off x="3" y="-21082"/>
            <a:ext cx="816131" cy="1121164"/>
          </a:xfrm>
          <a:custGeom>
            <a:avLst/>
            <a:gdLst/>
            <a:ahLst/>
            <a:cxnLst/>
            <a:rect l="l" t="t" r="r" b="b"/>
            <a:pathLst>
              <a:path w="10250" h="14081" extrusionOk="0">
                <a:moveTo>
                  <a:pt x="464" y="1"/>
                </a:moveTo>
                <a:cubicBezTo>
                  <a:pt x="311" y="1"/>
                  <a:pt x="156" y="21"/>
                  <a:pt x="0" y="63"/>
                </a:cubicBezTo>
                <a:lnTo>
                  <a:pt x="0" y="14081"/>
                </a:lnTo>
                <a:lnTo>
                  <a:pt x="8372" y="14081"/>
                </a:lnTo>
                <a:cubicBezTo>
                  <a:pt x="10250" y="10505"/>
                  <a:pt x="8261" y="8835"/>
                  <a:pt x="6056" y="8835"/>
                </a:cubicBezTo>
                <a:cubicBezTo>
                  <a:pt x="5843" y="8835"/>
                  <a:pt x="5628" y="8851"/>
                  <a:pt x="5413" y="8882"/>
                </a:cubicBezTo>
                <a:cubicBezTo>
                  <a:pt x="5266" y="8904"/>
                  <a:pt x="5124" y="8914"/>
                  <a:pt x="4988" y="8914"/>
                </a:cubicBezTo>
                <a:cubicBezTo>
                  <a:pt x="2877" y="8914"/>
                  <a:pt x="2084" y="6458"/>
                  <a:pt x="3020" y="4741"/>
                </a:cubicBezTo>
                <a:cubicBezTo>
                  <a:pt x="3943" y="3049"/>
                  <a:pt x="2361" y="1"/>
                  <a:pt x="464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5"/>
          <p:cNvSpPr/>
          <p:nvPr/>
        </p:nvSpPr>
        <p:spPr>
          <a:xfrm rot="10800000">
            <a:off x="7912320" y="4136532"/>
            <a:ext cx="1231670" cy="1006963"/>
          </a:xfrm>
          <a:custGeom>
            <a:avLst/>
            <a:gdLst/>
            <a:ahLst/>
            <a:cxnLst/>
            <a:rect l="l" t="t" r="r" b="b"/>
            <a:pathLst>
              <a:path w="34532" h="27326" extrusionOk="0">
                <a:moveTo>
                  <a:pt x="54" y="1"/>
                </a:moveTo>
                <a:cubicBezTo>
                  <a:pt x="38" y="1"/>
                  <a:pt x="19" y="4"/>
                  <a:pt x="0" y="7"/>
                </a:cubicBezTo>
                <a:lnTo>
                  <a:pt x="0" y="489"/>
                </a:lnTo>
                <a:cubicBezTo>
                  <a:pt x="18" y="493"/>
                  <a:pt x="36" y="495"/>
                  <a:pt x="53" y="495"/>
                </a:cubicBezTo>
                <a:cubicBezTo>
                  <a:pt x="177" y="495"/>
                  <a:pt x="285" y="402"/>
                  <a:pt x="301" y="273"/>
                </a:cubicBezTo>
                <a:cubicBezTo>
                  <a:pt x="317" y="129"/>
                  <a:pt x="201" y="1"/>
                  <a:pt x="54" y="1"/>
                </a:cubicBezTo>
                <a:close/>
                <a:moveTo>
                  <a:pt x="1276" y="1"/>
                </a:moveTo>
                <a:cubicBezTo>
                  <a:pt x="1053" y="1"/>
                  <a:pt x="944" y="267"/>
                  <a:pt x="1100" y="424"/>
                </a:cubicBezTo>
                <a:cubicBezTo>
                  <a:pt x="1150" y="473"/>
                  <a:pt x="1211" y="495"/>
                  <a:pt x="1271" y="495"/>
                </a:cubicBezTo>
                <a:cubicBezTo>
                  <a:pt x="1398" y="495"/>
                  <a:pt x="1520" y="397"/>
                  <a:pt x="1520" y="248"/>
                </a:cubicBezTo>
                <a:cubicBezTo>
                  <a:pt x="1520" y="113"/>
                  <a:pt x="1410" y="1"/>
                  <a:pt x="1276" y="1"/>
                </a:cubicBezTo>
                <a:close/>
                <a:moveTo>
                  <a:pt x="2495" y="1"/>
                </a:moveTo>
                <a:cubicBezTo>
                  <a:pt x="2272" y="1"/>
                  <a:pt x="2163" y="267"/>
                  <a:pt x="2319" y="424"/>
                </a:cubicBezTo>
                <a:cubicBezTo>
                  <a:pt x="2370" y="473"/>
                  <a:pt x="2431" y="495"/>
                  <a:pt x="2491" y="495"/>
                </a:cubicBezTo>
                <a:cubicBezTo>
                  <a:pt x="2618" y="495"/>
                  <a:pt x="2739" y="397"/>
                  <a:pt x="2739" y="248"/>
                </a:cubicBezTo>
                <a:cubicBezTo>
                  <a:pt x="2739" y="113"/>
                  <a:pt x="2630" y="1"/>
                  <a:pt x="2495" y="1"/>
                </a:cubicBezTo>
                <a:close/>
                <a:moveTo>
                  <a:pt x="3714" y="1"/>
                </a:moveTo>
                <a:cubicBezTo>
                  <a:pt x="3494" y="1"/>
                  <a:pt x="3385" y="267"/>
                  <a:pt x="3538" y="424"/>
                </a:cubicBezTo>
                <a:cubicBezTo>
                  <a:pt x="3589" y="473"/>
                  <a:pt x="3651" y="495"/>
                  <a:pt x="3711" y="495"/>
                </a:cubicBezTo>
                <a:cubicBezTo>
                  <a:pt x="3839" y="495"/>
                  <a:pt x="3961" y="397"/>
                  <a:pt x="3961" y="248"/>
                </a:cubicBezTo>
                <a:cubicBezTo>
                  <a:pt x="3961" y="113"/>
                  <a:pt x="3849" y="1"/>
                  <a:pt x="3714" y="1"/>
                </a:cubicBezTo>
                <a:close/>
                <a:moveTo>
                  <a:pt x="4933" y="1"/>
                </a:moveTo>
                <a:cubicBezTo>
                  <a:pt x="4713" y="1"/>
                  <a:pt x="4604" y="267"/>
                  <a:pt x="4757" y="424"/>
                </a:cubicBezTo>
                <a:cubicBezTo>
                  <a:pt x="4808" y="473"/>
                  <a:pt x="4870" y="495"/>
                  <a:pt x="4930" y="495"/>
                </a:cubicBezTo>
                <a:cubicBezTo>
                  <a:pt x="5058" y="495"/>
                  <a:pt x="5180" y="397"/>
                  <a:pt x="5180" y="248"/>
                </a:cubicBezTo>
                <a:cubicBezTo>
                  <a:pt x="5180" y="113"/>
                  <a:pt x="5068" y="1"/>
                  <a:pt x="4933" y="1"/>
                </a:cubicBezTo>
                <a:close/>
                <a:moveTo>
                  <a:pt x="6152" y="1"/>
                </a:moveTo>
                <a:cubicBezTo>
                  <a:pt x="5933" y="1"/>
                  <a:pt x="5823" y="267"/>
                  <a:pt x="5976" y="424"/>
                </a:cubicBezTo>
                <a:cubicBezTo>
                  <a:pt x="6027" y="473"/>
                  <a:pt x="6089" y="495"/>
                  <a:pt x="6149" y="495"/>
                </a:cubicBezTo>
                <a:cubicBezTo>
                  <a:pt x="6277" y="495"/>
                  <a:pt x="6399" y="397"/>
                  <a:pt x="6399" y="248"/>
                </a:cubicBezTo>
                <a:cubicBezTo>
                  <a:pt x="6399" y="113"/>
                  <a:pt x="6290" y="1"/>
                  <a:pt x="6152" y="1"/>
                </a:cubicBezTo>
                <a:close/>
                <a:moveTo>
                  <a:pt x="7371" y="1"/>
                </a:moveTo>
                <a:cubicBezTo>
                  <a:pt x="7152" y="1"/>
                  <a:pt x="7042" y="267"/>
                  <a:pt x="7199" y="424"/>
                </a:cubicBezTo>
                <a:cubicBezTo>
                  <a:pt x="7248" y="473"/>
                  <a:pt x="7309" y="495"/>
                  <a:pt x="7369" y="495"/>
                </a:cubicBezTo>
                <a:cubicBezTo>
                  <a:pt x="7496" y="495"/>
                  <a:pt x="7619" y="397"/>
                  <a:pt x="7619" y="248"/>
                </a:cubicBezTo>
                <a:cubicBezTo>
                  <a:pt x="7619" y="113"/>
                  <a:pt x="7509" y="1"/>
                  <a:pt x="7371" y="1"/>
                </a:cubicBezTo>
                <a:close/>
                <a:moveTo>
                  <a:pt x="8590" y="1"/>
                </a:moveTo>
                <a:cubicBezTo>
                  <a:pt x="8371" y="1"/>
                  <a:pt x="8261" y="267"/>
                  <a:pt x="8418" y="424"/>
                </a:cubicBezTo>
                <a:cubicBezTo>
                  <a:pt x="8467" y="473"/>
                  <a:pt x="8528" y="495"/>
                  <a:pt x="8588" y="495"/>
                </a:cubicBezTo>
                <a:cubicBezTo>
                  <a:pt x="8715" y="495"/>
                  <a:pt x="8838" y="397"/>
                  <a:pt x="8838" y="248"/>
                </a:cubicBezTo>
                <a:cubicBezTo>
                  <a:pt x="8838" y="113"/>
                  <a:pt x="8728" y="1"/>
                  <a:pt x="8590" y="1"/>
                </a:cubicBezTo>
                <a:close/>
                <a:moveTo>
                  <a:pt x="9812" y="1"/>
                </a:moveTo>
                <a:cubicBezTo>
                  <a:pt x="9590" y="1"/>
                  <a:pt x="9480" y="267"/>
                  <a:pt x="9637" y="424"/>
                </a:cubicBezTo>
                <a:cubicBezTo>
                  <a:pt x="9686" y="473"/>
                  <a:pt x="9747" y="495"/>
                  <a:pt x="9807" y="495"/>
                </a:cubicBezTo>
                <a:cubicBezTo>
                  <a:pt x="9934" y="495"/>
                  <a:pt x="10057" y="397"/>
                  <a:pt x="10057" y="248"/>
                </a:cubicBezTo>
                <a:cubicBezTo>
                  <a:pt x="10057" y="113"/>
                  <a:pt x="9947" y="1"/>
                  <a:pt x="9812" y="1"/>
                </a:cubicBezTo>
                <a:close/>
                <a:moveTo>
                  <a:pt x="11031" y="1"/>
                </a:moveTo>
                <a:cubicBezTo>
                  <a:pt x="10809" y="1"/>
                  <a:pt x="10699" y="267"/>
                  <a:pt x="10856" y="424"/>
                </a:cubicBezTo>
                <a:cubicBezTo>
                  <a:pt x="10906" y="473"/>
                  <a:pt x="10968" y="495"/>
                  <a:pt x="11028" y="495"/>
                </a:cubicBezTo>
                <a:cubicBezTo>
                  <a:pt x="11155" y="495"/>
                  <a:pt x="11276" y="397"/>
                  <a:pt x="11276" y="248"/>
                </a:cubicBezTo>
                <a:cubicBezTo>
                  <a:pt x="11276" y="113"/>
                  <a:pt x="11166" y="1"/>
                  <a:pt x="11031" y="1"/>
                </a:cubicBezTo>
                <a:close/>
                <a:moveTo>
                  <a:pt x="12250" y="1"/>
                </a:moveTo>
                <a:cubicBezTo>
                  <a:pt x="12031" y="1"/>
                  <a:pt x="11921" y="267"/>
                  <a:pt x="12075" y="424"/>
                </a:cubicBezTo>
                <a:cubicBezTo>
                  <a:pt x="12125" y="473"/>
                  <a:pt x="12187" y="495"/>
                  <a:pt x="12248" y="495"/>
                </a:cubicBezTo>
                <a:cubicBezTo>
                  <a:pt x="12375" y="495"/>
                  <a:pt x="12498" y="397"/>
                  <a:pt x="12498" y="248"/>
                </a:cubicBezTo>
                <a:cubicBezTo>
                  <a:pt x="12498" y="113"/>
                  <a:pt x="12385" y="1"/>
                  <a:pt x="12250" y="1"/>
                </a:cubicBezTo>
                <a:close/>
                <a:moveTo>
                  <a:pt x="13469" y="1"/>
                </a:moveTo>
                <a:cubicBezTo>
                  <a:pt x="13250" y="1"/>
                  <a:pt x="13140" y="267"/>
                  <a:pt x="13294" y="424"/>
                </a:cubicBezTo>
                <a:cubicBezTo>
                  <a:pt x="13344" y="473"/>
                  <a:pt x="13406" y="495"/>
                  <a:pt x="13467" y="495"/>
                </a:cubicBezTo>
                <a:cubicBezTo>
                  <a:pt x="13594" y="495"/>
                  <a:pt x="13717" y="397"/>
                  <a:pt x="13717" y="248"/>
                </a:cubicBezTo>
                <a:cubicBezTo>
                  <a:pt x="13717" y="113"/>
                  <a:pt x="13604" y="1"/>
                  <a:pt x="13469" y="1"/>
                </a:cubicBezTo>
                <a:close/>
                <a:moveTo>
                  <a:pt x="14688" y="1"/>
                </a:moveTo>
                <a:cubicBezTo>
                  <a:pt x="14469" y="1"/>
                  <a:pt x="14359" y="267"/>
                  <a:pt x="14513" y="424"/>
                </a:cubicBezTo>
                <a:cubicBezTo>
                  <a:pt x="14563" y="473"/>
                  <a:pt x="14625" y="495"/>
                  <a:pt x="14686" y="495"/>
                </a:cubicBezTo>
                <a:cubicBezTo>
                  <a:pt x="14813" y="495"/>
                  <a:pt x="14936" y="397"/>
                  <a:pt x="14936" y="248"/>
                </a:cubicBezTo>
                <a:cubicBezTo>
                  <a:pt x="14936" y="113"/>
                  <a:pt x="14826" y="1"/>
                  <a:pt x="14688" y="1"/>
                </a:cubicBezTo>
                <a:close/>
                <a:moveTo>
                  <a:pt x="15907" y="1"/>
                </a:moveTo>
                <a:cubicBezTo>
                  <a:pt x="15688" y="1"/>
                  <a:pt x="15578" y="267"/>
                  <a:pt x="15735" y="424"/>
                </a:cubicBezTo>
                <a:cubicBezTo>
                  <a:pt x="15785" y="473"/>
                  <a:pt x="15846" y="495"/>
                  <a:pt x="15906" y="495"/>
                </a:cubicBezTo>
                <a:cubicBezTo>
                  <a:pt x="16033" y="495"/>
                  <a:pt x="16155" y="397"/>
                  <a:pt x="16155" y="248"/>
                </a:cubicBezTo>
                <a:cubicBezTo>
                  <a:pt x="16155" y="113"/>
                  <a:pt x="16045" y="1"/>
                  <a:pt x="15907" y="1"/>
                </a:cubicBezTo>
                <a:close/>
                <a:moveTo>
                  <a:pt x="17127" y="1"/>
                </a:moveTo>
                <a:cubicBezTo>
                  <a:pt x="16907" y="1"/>
                  <a:pt x="16797" y="267"/>
                  <a:pt x="16954" y="424"/>
                </a:cubicBezTo>
                <a:cubicBezTo>
                  <a:pt x="17004" y="473"/>
                  <a:pt x="17065" y="495"/>
                  <a:pt x="17125" y="495"/>
                </a:cubicBezTo>
                <a:cubicBezTo>
                  <a:pt x="17252" y="495"/>
                  <a:pt x="17374" y="397"/>
                  <a:pt x="17374" y="248"/>
                </a:cubicBezTo>
                <a:cubicBezTo>
                  <a:pt x="17374" y="113"/>
                  <a:pt x="17264" y="1"/>
                  <a:pt x="17127" y="1"/>
                </a:cubicBezTo>
                <a:close/>
                <a:moveTo>
                  <a:pt x="18349" y="1"/>
                </a:moveTo>
                <a:cubicBezTo>
                  <a:pt x="18126" y="1"/>
                  <a:pt x="18017" y="267"/>
                  <a:pt x="18173" y="424"/>
                </a:cubicBezTo>
                <a:cubicBezTo>
                  <a:pt x="18223" y="473"/>
                  <a:pt x="18284" y="495"/>
                  <a:pt x="18344" y="495"/>
                </a:cubicBezTo>
                <a:cubicBezTo>
                  <a:pt x="18471" y="495"/>
                  <a:pt x="18593" y="397"/>
                  <a:pt x="18593" y="248"/>
                </a:cubicBezTo>
                <a:cubicBezTo>
                  <a:pt x="18593" y="113"/>
                  <a:pt x="18483" y="1"/>
                  <a:pt x="18349" y="1"/>
                </a:cubicBezTo>
                <a:close/>
                <a:moveTo>
                  <a:pt x="19568" y="1"/>
                </a:moveTo>
                <a:cubicBezTo>
                  <a:pt x="19345" y="1"/>
                  <a:pt x="19236" y="267"/>
                  <a:pt x="19392" y="424"/>
                </a:cubicBezTo>
                <a:cubicBezTo>
                  <a:pt x="19443" y="473"/>
                  <a:pt x="19504" y="495"/>
                  <a:pt x="19564" y="495"/>
                </a:cubicBezTo>
                <a:cubicBezTo>
                  <a:pt x="19691" y="495"/>
                  <a:pt x="19812" y="397"/>
                  <a:pt x="19812" y="248"/>
                </a:cubicBezTo>
                <a:cubicBezTo>
                  <a:pt x="19812" y="113"/>
                  <a:pt x="19703" y="1"/>
                  <a:pt x="19568" y="1"/>
                </a:cubicBezTo>
                <a:close/>
                <a:moveTo>
                  <a:pt x="20787" y="1"/>
                </a:moveTo>
                <a:cubicBezTo>
                  <a:pt x="20567" y="1"/>
                  <a:pt x="20458" y="267"/>
                  <a:pt x="20611" y="424"/>
                </a:cubicBezTo>
                <a:cubicBezTo>
                  <a:pt x="20662" y="473"/>
                  <a:pt x="20724" y="495"/>
                  <a:pt x="20784" y="495"/>
                </a:cubicBezTo>
                <a:cubicBezTo>
                  <a:pt x="20912" y="495"/>
                  <a:pt x="21034" y="397"/>
                  <a:pt x="21034" y="248"/>
                </a:cubicBezTo>
                <a:cubicBezTo>
                  <a:pt x="21034" y="113"/>
                  <a:pt x="20922" y="1"/>
                  <a:pt x="20787" y="1"/>
                </a:cubicBezTo>
                <a:close/>
                <a:moveTo>
                  <a:pt x="22006" y="1"/>
                </a:moveTo>
                <a:cubicBezTo>
                  <a:pt x="21786" y="1"/>
                  <a:pt x="21677" y="267"/>
                  <a:pt x="21830" y="424"/>
                </a:cubicBezTo>
                <a:cubicBezTo>
                  <a:pt x="21881" y="473"/>
                  <a:pt x="21943" y="495"/>
                  <a:pt x="22003" y="495"/>
                </a:cubicBezTo>
                <a:cubicBezTo>
                  <a:pt x="22131" y="495"/>
                  <a:pt x="22253" y="397"/>
                  <a:pt x="22253" y="248"/>
                </a:cubicBezTo>
                <a:cubicBezTo>
                  <a:pt x="22253" y="113"/>
                  <a:pt x="22141" y="1"/>
                  <a:pt x="22006" y="1"/>
                </a:cubicBezTo>
                <a:close/>
                <a:moveTo>
                  <a:pt x="23225" y="1"/>
                </a:moveTo>
                <a:cubicBezTo>
                  <a:pt x="23006" y="1"/>
                  <a:pt x="22896" y="267"/>
                  <a:pt x="23049" y="424"/>
                </a:cubicBezTo>
                <a:cubicBezTo>
                  <a:pt x="23100" y="473"/>
                  <a:pt x="23162" y="495"/>
                  <a:pt x="23222" y="495"/>
                </a:cubicBezTo>
                <a:cubicBezTo>
                  <a:pt x="23350" y="495"/>
                  <a:pt x="23472" y="397"/>
                  <a:pt x="23472" y="248"/>
                </a:cubicBezTo>
                <a:cubicBezTo>
                  <a:pt x="23472" y="113"/>
                  <a:pt x="23363" y="1"/>
                  <a:pt x="23225" y="1"/>
                </a:cubicBezTo>
                <a:close/>
                <a:moveTo>
                  <a:pt x="24444" y="1"/>
                </a:moveTo>
                <a:cubicBezTo>
                  <a:pt x="24225" y="1"/>
                  <a:pt x="24115" y="267"/>
                  <a:pt x="24272" y="424"/>
                </a:cubicBezTo>
                <a:cubicBezTo>
                  <a:pt x="24321" y="473"/>
                  <a:pt x="24382" y="495"/>
                  <a:pt x="24442" y="495"/>
                </a:cubicBezTo>
                <a:cubicBezTo>
                  <a:pt x="24569" y="495"/>
                  <a:pt x="24692" y="397"/>
                  <a:pt x="24692" y="248"/>
                </a:cubicBezTo>
                <a:cubicBezTo>
                  <a:pt x="24692" y="113"/>
                  <a:pt x="24582" y="1"/>
                  <a:pt x="24444" y="1"/>
                </a:cubicBezTo>
                <a:close/>
                <a:moveTo>
                  <a:pt x="25663" y="1"/>
                </a:moveTo>
                <a:cubicBezTo>
                  <a:pt x="25444" y="1"/>
                  <a:pt x="25334" y="267"/>
                  <a:pt x="25491" y="424"/>
                </a:cubicBezTo>
                <a:cubicBezTo>
                  <a:pt x="25540" y="473"/>
                  <a:pt x="25601" y="495"/>
                  <a:pt x="25661" y="495"/>
                </a:cubicBezTo>
                <a:cubicBezTo>
                  <a:pt x="25788" y="495"/>
                  <a:pt x="25911" y="397"/>
                  <a:pt x="25911" y="248"/>
                </a:cubicBezTo>
                <a:cubicBezTo>
                  <a:pt x="25911" y="113"/>
                  <a:pt x="25801" y="1"/>
                  <a:pt x="25663" y="1"/>
                </a:cubicBezTo>
                <a:close/>
                <a:moveTo>
                  <a:pt x="26885" y="1"/>
                </a:moveTo>
                <a:cubicBezTo>
                  <a:pt x="26663" y="1"/>
                  <a:pt x="26553" y="267"/>
                  <a:pt x="26710" y="424"/>
                </a:cubicBezTo>
                <a:cubicBezTo>
                  <a:pt x="26759" y="473"/>
                  <a:pt x="26820" y="495"/>
                  <a:pt x="26880" y="495"/>
                </a:cubicBezTo>
                <a:cubicBezTo>
                  <a:pt x="27007" y="495"/>
                  <a:pt x="27130" y="397"/>
                  <a:pt x="27130" y="248"/>
                </a:cubicBezTo>
                <a:cubicBezTo>
                  <a:pt x="27130" y="113"/>
                  <a:pt x="27020" y="1"/>
                  <a:pt x="26885" y="1"/>
                </a:cubicBezTo>
                <a:close/>
                <a:moveTo>
                  <a:pt x="28104" y="1"/>
                </a:moveTo>
                <a:cubicBezTo>
                  <a:pt x="27885" y="1"/>
                  <a:pt x="27772" y="267"/>
                  <a:pt x="27929" y="424"/>
                </a:cubicBezTo>
                <a:cubicBezTo>
                  <a:pt x="27979" y="473"/>
                  <a:pt x="28041" y="495"/>
                  <a:pt x="28101" y="495"/>
                </a:cubicBezTo>
                <a:cubicBezTo>
                  <a:pt x="28228" y="495"/>
                  <a:pt x="28349" y="397"/>
                  <a:pt x="28349" y="248"/>
                </a:cubicBezTo>
                <a:cubicBezTo>
                  <a:pt x="28349" y="113"/>
                  <a:pt x="28239" y="1"/>
                  <a:pt x="28104" y="1"/>
                </a:cubicBezTo>
                <a:close/>
                <a:moveTo>
                  <a:pt x="29323" y="1"/>
                </a:moveTo>
                <a:cubicBezTo>
                  <a:pt x="29104" y="1"/>
                  <a:pt x="28994" y="267"/>
                  <a:pt x="29148" y="424"/>
                </a:cubicBezTo>
                <a:cubicBezTo>
                  <a:pt x="29198" y="473"/>
                  <a:pt x="29260" y="495"/>
                  <a:pt x="29321" y="495"/>
                </a:cubicBezTo>
                <a:cubicBezTo>
                  <a:pt x="29448" y="495"/>
                  <a:pt x="29571" y="397"/>
                  <a:pt x="29571" y="248"/>
                </a:cubicBezTo>
                <a:cubicBezTo>
                  <a:pt x="29571" y="113"/>
                  <a:pt x="29458" y="1"/>
                  <a:pt x="29323" y="1"/>
                </a:cubicBezTo>
                <a:close/>
                <a:moveTo>
                  <a:pt x="30542" y="1"/>
                </a:moveTo>
                <a:cubicBezTo>
                  <a:pt x="30323" y="1"/>
                  <a:pt x="30213" y="267"/>
                  <a:pt x="30367" y="424"/>
                </a:cubicBezTo>
                <a:cubicBezTo>
                  <a:pt x="30417" y="473"/>
                  <a:pt x="30479" y="495"/>
                  <a:pt x="30540" y="495"/>
                </a:cubicBezTo>
                <a:cubicBezTo>
                  <a:pt x="30667" y="495"/>
                  <a:pt x="30790" y="397"/>
                  <a:pt x="30790" y="248"/>
                </a:cubicBezTo>
                <a:cubicBezTo>
                  <a:pt x="30790" y="113"/>
                  <a:pt x="30677" y="1"/>
                  <a:pt x="30542" y="1"/>
                </a:cubicBezTo>
                <a:close/>
                <a:moveTo>
                  <a:pt x="31761" y="1"/>
                </a:moveTo>
                <a:cubicBezTo>
                  <a:pt x="31542" y="1"/>
                  <a:pt x="31432" y="267"/>
                  <a:pt x="31586" y="424"/>
                </a:cubicBezTo>
                <a:cubicBezTo>
                  <a:pt x="31636" y="473"/>
                  <a:pt x="31698" y="495"/>
                  <a:pt x="31759" y="495"/>
                </a:cubicBezTo>
                <a:cubicBezTo>
                  <a:pt x="31886" y="495"/>
                  <a:pt x="32009" y="397"/>
                  <a:pt x="32009" y="248"/>
                </a:cubicBezTo>
                <a:cubicBezTo>
                  <a:pt x="32009" y="113"/>
                  <a:pt x="31899" y="1"/>
                  <a:pt x="31761" y="1"/>
                </a:cubicBezTo>
                <a:close/>
                <a:moveTo>
                  <a:pt x="32980" y="1"/>
                </a:moveTo>
                <a:cubicBezTo>
                  <a:pt x="32761" y="1"/>
                  <a:pt x="32651" y="267"/>
                  <a:pt x="32808" y="424"/>
                </a:cubicBezTo>
                <a:cubicBezTo>
                  <a:pt x="32858" y="473"/>
                  <a:pt x="32919" y="495"/>
                  <a:pt x="32979" y="495"/>
                </a:cubicBezTo>
                <a:cubicBezTo>
                  <a:pt x="33106" y="495"/>
                  <a:pt x="33228" y="397"/>
                  <a:pt x="33228" y="248"/>
                </a:cubicBezTo>
                <a:cubicBezTo>
                  <a:pt x="33228" y="113"/>
                  <a:pt x="33118" y="1"/>
                  <a:pt x="32980" y="1"/>
                </a:cubicBezTo>
                <a:close/>
                <a:moveTo>
                  <a:pt x="34204" y="1"/>
                </a:moveTo>
                <a:cubicBezTo>
                  <a:pt x="34078" y="1"/>
                  <a:pt x="33955" y="99"/>
                  <a:pt x="33955" y="248"/>
                </a:cubicBezTo>
                <a:cubicBezTo>
                  <a:pt x="33955" y="383"/>
                  <a:pt x="34065" y="496"/>
                  <a:pt x="34200" y="496"/>
                </a:cubicBezTo>
                <a:cubicBezTo>
                  <a:pt x="34422" y="496"/>
                  <a:pt x="34532" y="229"/>
                  <a:pt x="34375" y="73"/>
                </a:cubicBezTo>
                <a:cubicBezTo>
                  <a:pt x="34326" y="23"/>
                  <a:pt x="34264" y="1"/>
                  <a:pt x="34204" y="1"/>
                </a:cubicBezTo>
                <a:close/>
                <a:moveTo>
                  <a:pt x="54" y="1220"/>
                </a:moveTo>
                <a:cubicBezTo>
                  <a:pt x="38" y="1220"/>
                  <a:pt x="19" y="1223"/>
                  <a:pt x="0" y="1226"/>
                </a:cubicBezTo>
                <a:lnTo>
                  <a:pt x="0" y="1708"/>
                </a:lnTo>
                <a:cubicBezTo>
                  <a:pt x="18" y="1712"/>
                  <a:pt x="36" y="1714"/>
                  <a:pt x="53" y="1714"/>
                </a:cubicBezTo>
                <a:cubicBezTo>
                  <a:pt x="177" y="1714"/>
                  <a:pt x="285" y="1622"/>
                  <a:pt x="301" y="1495"/>
                </a:cubicBezTo>
                <a:cubicBezTo>
                  <a:pt x="317" y="1348"/>
                  <a:pt x="201" y="1220"/>
                  <a:pt x="54" y="1220"/>
                </a:cubicBezTo>
                <a:close/>
                <a:moveTo>
                  <a:pt x="1276" y="1220"/>
                </a:moveTo>
                <a:cubicBezTo>
                  <a:pt x="1053" y="1220"/>
                  <a:pt x="944" y="1486"/>
                  <a:pt x="1100" y="1643"/>
                </a:cubicBezTo>
                <a:cubicBezTo>
                  <a:pt x="1150" y="1692"/>
                  <a:pt x="1211" y="1714"/>
                  <a:pt x="1271" y="1714"/>
                </a:cubicBezTo>
                <a:cubicBezTo>
                  <a:pt x="1398" y="1714"/>
                  <a:pt x="1520" y="1616"/>
                  <a:pt x="1520" y="1467"/>
                </a:cubicBezTo>
                <a:cubicBezTo>
                  <a:pt x="1520" y="1332"/>
                  <a:pt x="1410" y="1220"/>
                  <a:pt x="1276" y="1220"/>
                </a:cubicBezTo>
                <a:close/>
                <a:moveTo>
                  <a:pt x="2495" y="1220"/>
                </a:moveTo>
                <a:cubicBezTo>
                  <a:pt x="2272" y="1220"/>
                  <a:pt x="2163" y="1486"/>
                  <a:pt x="2319" y="1643"/>
                </a:cubicBezTo>
                <a:cubicBezTo>
                  <a:pt x="2370" y="1692"/>
                  <a:pt x="2431" y="1714"/>
                  <a:pt x="2491" y="1714"/>
                </a:cubicBezTo>
                <a:cubicBezTo>
                  <a:pt x="2618" y="1714"/>
                  <a:pt x="2739" y="1616"/>
                  <a:pt x="2739" y="1467"/>
                </a:cubicBezTo>
                <a:cubicBezTo>
                  <a:pt x="2739" y="1332"/>
                  <a:pt x="2630" y="1220"/>
                  <a:pt x="2495" y="1220"/>
                </a:cubicBezTo>
                <a:close/>
                <a:moveTo>
                  <a:pt x="3714" y="1220"/>
                </a:moveTo>
                <a:cubicBezTo>
                  <a:pt x="3494" y="1220"/>
                  <a:pt x="3385" y="1486"/>
                  <a:pt x="3538" y="1643"/>
                </a:cubicBezTo>
                <a:cubicBezTo>
                  <a:pt x="3589" y="1692"/>
                  <a:pt x="3651" y="1714"/>
                  <a:pt x="3711" y="1714"/>
                </a:cubicBezTo>
                <a:cubicBezTo>
                  <a:pt x="3839" y="1714"/>
                  <a:pt x="3961" y="1616"/>
                  <a:pt x="3961" y="1467"/>
                </a:cubicBezTo>
                <a:cubicBezTo>
                  <a:pt x="3961" y="1332"/>
                  <a:pt x="3849" y="1220"/>
                  <a:pt x="3714" y="1220"/>
                </a:cubicBezTo>
                <a:close/>
                <a:moveTo>
                  <a:pt x="4933" y="1220"/>
                </a:moveTo>
                <a:cubicBezTo>
                  <a:pt x="4713" y="1220"/>
                  <a:pt x="4604" y="1486"/>
                  <a:pt x="4757" y="1643"/>
                </a:cubicBezTo>
                <a:cubicBezTo>
                  <a:pt x="4808" y="1692"/>
                  <a:pt x="4870" y="1714"/>
                  <a:pt x="4930" y="1714"/>
                </a:cubicBezTo>
                <a:cubicBezTo>
                  <a:pt x="5058" y="1714"/>
                  <a:pt x="5180" y="1616"/>
                  <a:pt x="5180" y="1467"/>
                </a:cubicBezTo>
                <a:cubicBezTo>
                  <a:pt x="5180" y="1332"/>
                  <a:pt x="5068" y="1220"/>
                  <a:pt x="4933" y="1220"/>
                </a:cubicBezTo>
                <a:close/>
                <a:moveTo>
                  <a:pt x="34200" y="1220"/>
                </a:moveTo>
                <a:cubicBezTo>
                  <a:pt x="33980" y="1220"/>
                  <a:pt x="33870" y="1486"/>
                  <a:pt x="34027" y="1643"/>
                </a:cubicBezTo>
                <a:cubicBezTo>
                  <a:pt x="34077" y="1692"/>
                  <a:pt x="34138" y="1714"/>
                  <a:pt x="34198" y="1714"/>
                </a:cubicBezTo>
                <a:cubicBezTo>
                  <a:pt x="34325" y="1714"/>
                  <a:pt x="34447" y="1616"/>
                  <a:pt x="34447" y="1467"/>
                </a:cubicBezTo>
                <a:cubicBezTo>
                  <a:pt x="34447" y="1332"/>
                  <a:pt x="34337" y="1220"/>
                  <a:pt x="34200" y="1220"/>
                </a:cubicBezTo>
                <a:close/>
                <a:moveTo>
                  <a:pt x="6152" y="1220"/>
                </a:moveTo>
                <a:cubicBezTo>
                  <a:pt x="5933" y="1220"/>
                  <a:pt x="5823" y="1486"/>
                  <a:pt x="5976" y="1643"/>
                </a:cubicBezTo>
                <a:cubicBezTo>
                  <a:pt x="6027" y="1693"/>
                  <a:pt x="6089" y="1716"/>
                  <a:pt x="6149" y="1716"/>
                </a:cubicBezTo>
                <a:cubicBezTo>
                  <a:pt x="6277" y="1716"/>
                  <a:pt x="6399" y="1616"/>
                  <a:pt x="6399" y="1467"/>
                </a:cubicBezTo>
                <a:cubicBezTo>
                  <a:pt x="6399" y="1332"/>
                  <a:pt x="6290" y="1220"/>
                  <a:pt x="6152" y="1220"/>
                </a:cubicBezTo>
                <a:close/>
                <a:moveTo>
                  <a:pt x="7371" y="1220"/>
                </a:moveTo>
                <a:cubicBezTo>
                  <a:pt x="7152" y="1220"/>
                  <a:pt x="7042" y="1486"/>
                  <a:pt x="7199" y="1643"/>
                </a:cubicBezTo>
                <a:cubicBezTo>
                  <a:pt x="7248" y="1693"/>
                  <a:pt x="7309" y="1716"/>
                  <a:pt x="7369" y="1716"/>
                </a:cubicBezTo>
                <a:cubicBezTo>
                  <a:pt x="7496" y="1716"/>
                  <a:pt x="7619" y="1616"/>
                  <a:pt x="7619" y="1467"/>
                </a:cubicBezTo>
                <a:cubicBezTo>
                  <a:pt x="7619" y="1332"/>
                  <a:pt x="7509" y="1220"/>
                  <a:pt x="7371" y="1220"/>
                </a:cubicBezTo>
                <a:close/>
                <a:moveTo>
                  <a:pt x="8590" y="1220"/>
                </a:moveTo>
                <a:cubicBezTo>
                  <a:pt x="8371" y="1220"/>
                  <a:pt x="8261" y="1486"/>
                  <a:pt x="8418" y="1643"/>
                </a:cubicBezTo>
                <a:cubicBezTo>
                  <a:pt x="8467" y="1693"/>
                  <a:pt x="8528" y="1716"/>
                  <a:pt x="8588" y="1716"/>
                </a:cubicBezTo>
                <a:cubicBezTo>
                  <a:pt x="8715" y="1716"/>
                  <a:pt x="8838" y="1616"/>
                  <a:pt x="8838" y="1467"/>
                </a:cubicBezTo>
                <a:cubicBezTo>
                  <a:pt x="8838" y="1332"/>
                  <a:pt x="8728" y="1220"/>
                  <a:pt x="8590" y="1220"/>
                </a:cubicBezTo>
                <a:close/>
                <a:moveTo>
                  <a:pt x="9812" y="1220"/>
                </a:moveTo>
                <a:cubicBezTo>
                  <a:pt x="9590" y="1220"/>
                  <a:pt x="9480" y="1486"/>
                  <a:pt x="9637" y="1643"/>
                </a:cubicBezTo>
                <a:cubicBezTo>
                  <a:pt x="9686" y="1693"/>
                  <a:pt x="9747" y="1716"/>
                  <a:pt x="9808" y="1716"/>
                </a:cubicBezTo>
                <a:cubicBezTo>
                  <a:pt x="9934" y="1716"/>
                  <a:pt x="10057" y="1616"/>
                  <a:pt x="10057" y="1467"/>
                </a:cubicBezTo>
                <a:cubicBezTo>
                  <a:pt x="10057" y="1332"/>
                  <a:pt x="9947" y="1220"/>
                  <a:pt x="9812" y="1220"/>
                </a:cubicBezTo>
                <a:close/>
                <a:moveTo>
                  <a:pt x="11031" y="1220"/>
                </a:moveTo>
                <a:cubicBezTo>
                  <a:pt x="10809" y="1220"/>
                  <a:pt x="10699" y="1486"/>
                  <a:pt x="10856" y="1643"/>
                </a:cubicBezTo>
                <a:cubicBezTo>
                  <a:pt x="10906" y="1693"/>
                  <a:pt x="10968" y="1716"/>
                  <a:pt x="11028" y="1716"/>
                </a:cubicBezTo>
                <a:cubicBezTo>
                  <a:pt x="11155" y="1716"/>
                  <a:pt x="11276" y="1616"/>
                  <a:pt x="11276" y="1467"/>
                </a:cubicBezTo>
                <a:cubicBezTo>
                  <a:pt x="11276" y="1332"/>
                  <a:pt x="11166" y="1220"/>
                  <a:pt x="11031" y="1220"/>
                </a:cubicBezTo>
                <a:close/>
                <a:moveTo>
                  <a:pt x="12250" y="1220"/>
                </a:moveTo>
                <a:cubicBezTo>
                  <a:pt x="12031" y="1220"/>
                  <a:pt x="11921" y="1486"/>
                  <a:pt x="12075" y="1643"/>
                </a:cubicBezTo>
                <a:cubicBezTo>
                  <a:pt x="12125" y="1693"/>
                  <a:pt x="12187" y="1716"/>
                  <a:pt x="12248" y="1716"/>
                </a:cubicBezTo>
                <a:cubicBezTo>
                  <a:pt x="12375" y="1716"/>
                  <a:pt x="12498" y="1616"/>
                  <a:pt x="12498" y="1467"/>
                </a:cubicBezTo>
                <a:cubicBezTo>
                  <a:pt x="12498" y="1332"/>
                  <a:pt x="12385" y="1220"/>
                  <a:pt x="12250" y="1220"/>
                </a:cubicBezTo>
                <a:close/>
                <a:moveTo>
                  <a:pt x="13469" y="1220"/>
                </a:moveTo>
                <a:cubicBezTo>
                  <a:pt x="13250" y="1220"/>
                  <a:pt x="13140" y="1486"/>
                  <a:pt x="13294" y="1643"/>
                </a:cubicBezTo>
                <a:cubicBezTo>
                  <a:pt x="13344" y="1693"/>
                  <a:pt x="13406" y="1716"/>
                  <a:pt x="13467" y="1716"/>
                </a:cubicBezTo>
                <a:cubicBezTo>
                  <a:pt x="13595" y="1716"/>
                  <a:pt x="13717" y="1616"/>
                  <a:pt x="13717" y="1467"/>
                </a:cubicBezTo>
                <a:cubicBezTo>
                  <a:pt x="13717" y="1332"/>
                  <a:pt x="13604" y="1220"/>
                  <a:pt x="13469" y="1220"/>
                </a:cubicBezTo>
                <a:close/>
                <a:moveTo>
                  <a:pt x="14688" y="1220"/>
                </a:moveTo>
                <a:cubicBezTo>
                  <a:pt x="14469" y="1220"/>
                  <a:pt x="14359" y="1486"/>
                  <a:pt x="14513" y="1643"/>
                </a:cubicBezTo>
                <a:cubicBezTo>
                  <a:pt x="14563" y="1693"/>
                  <a:pt x="14625" y="1716"/>
                  <a:pt x="14686" y="1716"/>
                </a:cubicBezTo>
                <a:cubicBezTo>
                  <a:pt x="14814" y="1716"/>
                  <a:pt x="14936" y="1616"/>
                  <a:pt x="14936" y="1467"/>
                </a:cubicBezTo>
                <a:cubicBezTo>
                  <a:pt x="14936" y="1332"/>
                  <a:pt x="14826" y="1220"/>
                  <a:pt x="14688" y="1220"/>
                </a:cubicBezTo>
                <a:close/>
                <a:moveTo>
                  <a:pt x="15907" y="1220"/>
                </a:moveTo>
                <a:cubicBezTo>
                  <a:pt x="15688" y="1220"/>
                  <a:pt x="15578" y="1486"/>
                  <a:pt x="15735" y="1643"/>
                </a:cubicBezTo>
                <a:cubicBezTo>
                  <a:pt x="15785" y="1693"/>
                  <a:pt x="15846" y="1716"/>
                  <a:pt x="15906" y="1716"/>
                </a:cubicBezTo>
                <a:cubicBezTo>
                  <a:pt x="16033" y="1716"/>
                  <a:pt x="16155" y="1616"/>
                  <a:pt x="16155" y="1467"/>
                </a:cubicBezTo>
                <a:cubicBezTo>
                  <a:pt x="16155" y="1332"/>
                  <a:pt x="16045" y="1220"/>
                  <a:pt x="15907" y="1220"/>
                </a:cubicBezTo>
                <a:close/>
                <a:moveTo>
                  <a:pt x="17127" y="1220"/>
                </a:moveTo>
                <a:cubicBezTo>
                  <a:pt x="16907" y="1220"/>
                  <a:pt x="16797" y="1486"/>
                  <a:pt x="16954" y="1643"/>
                </a:cubicBezTo>
                <a:cubicBezTo>
                  <a:pt x="17004" y="1693"/>
                  <a:pt x="17065" y="1716"/>
                  <a:pt x="17125" y="1716"/>
                </a:cubicBezTo>
                <a:cubicBezTo>
                  <a:pt x="17252" y="1716"/>
                  <a:pt x="17374" y="1616"/>
                  <a:pt x="17374" y="1467"/>
                </a:cubicBezTo>
                <a:cubicBezTo>
                  <a:pt x="17374" y="1332"/>
                  <a:pt x="17264" y="1220"/>
                  <a:pt x="17127" y="1220"/>
                </a:cubicBezTo>
                <a:close/>
                <a:moveTo>
                  <a:pt x="18349" y="1220"/>
                </a:moveTo>
                <a:cubicBezTo>
                  <a:pt x="18126" y="1220"/>
                  <a:pt x="18017" y="1486"/>
                  <a:pt x="18173" y="1643"/>
                </a:cubicBezTo>
                <a:cubicBezTo>
                  <a:pt x="18223" y="1693"/>
                  <a:pt x="18284" y="1716"/>
                  <a:pt x="18344" y="1716"/>
                </a:cubicBezTo>
                <a:cubicBezTo>
                  <a:pt x="18471" y="1716"/>
                  <a:pt x="18593" y="1616"/>
                  <a:pt x="18593" y="1467"/>
                </a:cubicBezTo>
                <a:cubicBezTo>
                  <a:pt x="18593" y="1332"/>
                  <a:pt x="18483" y="1220"/>
                  <a:pt x="18349" y="1220"/>
                </a:cubicBezTo>
                <a:close/>
                <a:moveTo>
                  <a:pt x="19568" y="1220"/>
                </a:moveTo>
                <a:cubicBezTo>
                  <a:pt x="19345" y="1220"/>
                  <a:pt x="19236" y="1486"/>
                  <a:pt x="19392" y="1643"/>
                </a:cubicBezTo>
                <a:cubicBezTo>
                  <a:pt x="19443" y="1693"/>
                  <a:pt x="19504" y="1716"/>
                  <a:pt x="19564" y="1716"/>
                </a:cubicBezTo>
                <a:cubicBezTo>
                  <a:pt x="19691" y="1716"/>
                  <a:pt x="19812" y="1616"/>
                  <a:pt x="19812" y="1467"/>
                </a:cubicBezTo>
                <a:cubicBezTo>
                  <a:pt x="19812" y="1332"/>
                  <a:pt x="19703" y="1220"/>
                  <a:pt x="19568" y="1220"/>
                </a:cubicBezTo>
                <a:close/>
                <a:moveTo>
                  <a:pt x="20787" y="1220"/>
                </a:moveTo>
                <a:cubicBezTo>
                  <a:pt x="20567" y="1220"/>
                  <a:pt x="20458" y="1486"/>
                  <a:pt x="20611" y="1643"/>
                </a:cubicBezTo>
                <a:cubicBezTo>
                  <a:pt x="20662" y="1693"/>
                  <a:pt x="20724" y="1716"/>
                  <a:pt x="20784" y="1716"/>
                </a:cubicBezTo>
                <a:cubicBezTo>
                  <a:pt x="20912" y="1716"/>
                  <a:pt x="21034" y="1616"/>
                  <a:pt x="21034" y="1467"/>
                </a:cubicBezTo>
                <a:cubicBezTo>
                  <a:pt x="21034" y="1332"/>
                  <a:pt x="20922" y="1220"/>
                  <a:pt x="20787" y="1220"/>
                </a:cubicBezTo>
                <a:close/>
                <a:moveTo>
                  <a:pt x="22006" y="1220"/>
                </a:moveTo>
                <a:cubicBezTo>
                  <a:pt x="21786" y="1220"/>
                  <a:pt x="21677" y="1486"/>
                  <a:pt x="21830" y="1643"/>
                </a:cubicBezTo>
                <a:cubicBezTo>
                  <a:pt x="21881" y="1693"/>
                  <a:pt x="21943" y="1716"/>
                  <a:pt x="22003" y="1716"/>
                </a:cubicBezTo>
                <a:cubicBezTo>
                  <a:pt x="22131" y="1716"/>
                  <a:pt x="22253" y="1616"/>
                  <a:pt x="22253" y="1467"/>
                </a:cubicBezTo>
                <a:cubicBezTo>
                  <a:pt x="22253" y="1332"/>
                  <a:pt x="22141" y="1220"/>
                  <a:pt x="22006" y="1220"/>
                </a:cubicBezTo>
                <a:close/>
                <a:moveTo>
                  <a:pt x="23225" y="1220"/>
                </a:moveTo>
                <a:cubicBezTo>
                  <a:pt x="23006" y="1220"/>
                  <a:pt x="22896" y="1486"/>
                  <a:pt x="23049" y="1643"/>
                </a:cubicBezTo>
                <a:cubicBezTo>
                  <a:pt x="23100" y="1693"/>
                  <a:pt x="23162" y="1716"/>
                  <a:pt x="23222" y="1716"/>
                </a:cubicBezTo>
                <a:cubicBezTo>
                  <a:pt x="23350" y="1716"/>
                  <a:pt x="23472" y="1616"/>
                  <a:pt x="23472" y="1467"/>
                </a:cubicBezTo>
                <a:cubicBezTo>
                  <a:pt x="23472" y="1332"/>
                  <a:pt x="23363" y="1220"/>
                  <a:pt x="23225" y="1220"/>
                </a:cubicBezTo>
                <a:close/>
                <a:moveTo>
                  <a:pt x="24444" y="1220"/>
                </a:moveTo>
                <a:cubicBezTo>
                  <a:pt x="24225" y="1220"/>
                  <a:pt x="24115" y="1486"/>
                  <a:pt x="24272" y="1643"/>
                </a:cubicBezTo>
                <a:cubicBezTo>
                  <a:pt x="24321" y="1693"/>
                  <a:pt x="24382" y="1716"/>
                  <a:pt x="24442" y="1716"/>
                </a:cubicBezTo>
                <a:cubicBezTo>
                  <a:pt x="24569" y="1716"/>
                  <a:pt x="24692" y="1616"/>
                  <a:pt x="24692" y="1467"/>
                </a:cubicBezTo>
                <a:cubicBezTo>
                  <a:pt x="24692" y="1332"/>
                  <a:pt x="24582" y="1220"/>
                  <a:pt x="24444" y="1220"/>
                </a:cubicBezTo>
                <a:close/>
                <a:moveTo>
                  <a:pt x="25663" y="1220"/>
                </a:moveTo>
                <a:cubicBezTo>
                  <a:pt x="25444" y="1220"/>
                  <a:pt x="25334" y="1486"/>
                  <a:pt x="25491" y="1643"/>
                </a:cubicBezTo>
                <a:cubicBezTo>
                  <a:pt x="25540" y="1693"/>
                  <a:pt x="25601" y="1716"/>
                  <a:pt x="25661" y="1716"/>
                </a:cubicBezTo>
                <a:cubicBezTo>
                  <a:pt x="25788" y="1716"/>
                  <a:pt x="25911" y="1616"/>
                  <a:pt x="25911" y="1467"/>
                </a:cubicBezTo>
                <a:cubicBezTo>
                  <a:pt x="25911" y="1332"/>
                  <a:pt x="25801" y="1220"/>
                  <a:pt x="25663" y="1220"/>
                </a:cubicBezTo>
                <a:close/>
                <a:moveTo>
                  <a:pt x="26885" y="1220"/>
                </a:moveTo>
                <a:cubicBezTo>
                  <a:pt x="26663" y="1220"/>
                  <a:pt x="26553" y="1486"/>
                  <a:pt x="26710" y="1643"/>
                </a:cubicBezTo>
                <a:cubicBezTo>
                  <a:pt x="26759" y="1693"/>
                  <a:pt x="26820" y="1716"/>
                  <a:pt x="26881" y="1716"/>
                </a:cubicBezTo>
                <a:cubicBezTo>
                  <a:pt x="27007" y="1716"/>
                  <a:pt x="27130" y="1616"/>
                  <a:pt x="27130" y="1467"/>
                </a:cubicBezTo>
                <a:cubicBezTo>
                  <a:pt x="27130" y="1332"/>
                  <a:pt x="27020" y="1220"/>
                  <a:pt x="26885" y="1220"/>
                </a:cubicBezTo>
                <a:close/>
                <a:moveTo>
                  <a:pt x="28104" y="1220"/>
                </a:moveTo>
                <a:cubicBezTo>
                  <a:pt x="27885" y="1220"/>
                  <a:pt x="27772" y="1486"/>
                  <a:pt x="27929" y="1643"/>
                </a:cubicBezTo>
                <a:cubicBezTo>
                  <a:pt x="27979" y="1693"/>
                  <a:pt x="28041" y="1716"/>
                  <a:pt x="28101" y="1716"/>
                </a:cubicBezTo>
                <a:cubicBezTo>
                  <a:pt x="28228" y="1716"/>
                  <a:pt x="28349" y="1616"/>
                  <a:pt x="28349" y="1467"/>
                </a:cubicBezTo>
                <a:cubicBezTo>
                  <a:pt x="28349" y="1332"/>
                  <a:pt x="28239" y="1220"/>
                  <a:pt x="28104" y="1220"/>
                </a:cubicBezTo>
                <a:close/>
                <a:moveTo>
                  <a:pt x="29323" y="1220"/>
                </a:moveTo>
                <a:cubicBezTo>
                  <a:pt x="29104" y="1220"/>
                  <a:pt x="28994" y="1486"/>
                  <a:pt x="29148" y="1643"/>
                </a:cubicBezTo>
                <a:cubicBezTo>
                  <a:pt x="29198" y="1693"/>
                  <a:pt x="29260" y="1716"/>
                  <a:pt x="29321" y="1716"/>
                </a:cubicBezTo>
                <a:cubicBezTo>
                  <a:pt x="29448" y="1716"/>
                  <a:pt x="29571" y="1616"/>
                  <a:pt x="29571" y="1467"/>
                </a:cubicBezTo>
                <a:cubicBezTo>
                  <a:pt x="29571" y="1332"/>
                  <a:pt x="29458" y="1220"/>
                  <a:pt x="29323" y="1220"/>
                </a:cubicBezTo>
                <a:close/>
                <a:moveTo>
                  <a:pt x="30542" y="1220"/>
                </a:moveTo>
                <a:cubicBezTo>
                  <a:pt x="30323" y="1220"/>
                  <a:pt x="30213" y="1486"/>
                  <a:pt x="30367" y="1643"/>
                </a:cubicBezTo>
                <a:cubicBezTo>
                  <a:pt x="30417" y="1693"/>
                  <a:pt x="30479" y="1716"/>
                  <a:pt x="30540" y="1716"/>
                </a:cubicBezTo>
                <a:cubicBezTo>
                  <a:pt x="30667" y="1716"/>
                  <a:pt x="30790" y="1616"/>
                  <a:pt x="30790" y="1467"/>
                </a:cubicBezTo>
                <a:cubicBezTo>
                  <a:pt x="30790" y="1332"/>
                  <a:pt x="30677" y="1220"/>
                  <a:pt x="30542" y="1220"/>
                </a:cubicBezTo>
                <a:close/>
                <a:moveTo>
                  <a:pt x="31761" y="1220"/>
                </a:moveTo>
                <a:cubicBezTo>
                  <a:pt x="31542" y="1220"/>
                  <a:pt x="31432" y="1486"/>
                  <a:pt x="31586" y="1643"/>
                </a:cubicBezTo>
                <a:cubicBezTo>
                  <a:pt x="31636" y="1693"/>
                  <a:pt x="31698" y="1716"/>
                  <a:pt x="31759" y="1716"/>
                </a:cubicBezTo>
                <a:cubicBezTo>
                  <a:pt x="31887" y="1716"/>
                  <a:pt x="32009" y="1616"/>
                  <a:pt x="32009" y="1467"/>
                </a:cubicBezTo>
                <a:cubicBezTo>
                  <a:pt x="32009" y="1332"/>
                  <a:pt x="31899" y="1220"/>
                  <a:pt x="31761" y="1220"/>
                </a:cubicBezTo>
                <a:close/>
                <a:moveTo>
                  <a:pt x="32980" y="1220"/>
                </a:moveTo>
                <a:cubicBezTo>
                  <a:pt x="32761" y="1220"/>
                  <a:pt x="32651" y="1486"/>
                  <a:pt x="32808" y="1643"/>
                </a:cubicBezTo>
                <a:cubicBezTo>
                  <a:pt x="32858" y="1693"/>
                  <a:pt x="32919" y="1716"/>
                  <a:pt x="32979" y="1716"/>
                </a:cubicBezTo>
                <a:cubicBezTo>
                  <a:pt x="33106" y="1716"/>
                  <a:pt x="33228" y="1616"/>
                  <a:pt x="33228" y="1467"/>
                </a:cubicBezTo>
                <a:cubicBezTo>
                  <a:pt x="33228" y="1332"/>
                  <a:pt x="33118" y="1220"/>
                  <a:pt x="32980" y="1220"/>
                </a:cubicBezTo>
                <a:close/>
                <a:moveTo>
                  <a:pt x="54" y="2442"/>
                </a:moveTo>
                <a:cubicBezTo>
                  <a:pt x="38" y="2442"/>
                  <a:pt x="19" y="2442"/>
                  <a:pt x="0" y="2445"/>
                </a:cubicBezTo>
                <a:lnTo>
                  <a:pt x="0" y="2928"/>
                </a:lnTo>
                <a:cubicBezTo>
                  <a:pt x="18" y="2931"/>
                  <a:pt x="36" y="2933"/>
                  <a:pt x="53" y="2933"/>
                </a:cubicBezTo>
                <a:cubicBezTo>
                  <a:pt x="177" y="2933"/>
                  <a:pt x="285" y="2841"/>
                  <a:pt x="301" y="2714"/>
                </a:cubicBezTo>
                <a:cubicBezTo>
                  <a:pt x="317" y="2567"/>
                  <a:pt x="201" y="2442"/>
                  <a:pt x="54" y="2442"/>
                </a:cubicBezTo>
                <a:close/>
                <a:moveTo>
                  <a:pt x="1276" y="2442"/>
                </a:moveTo>
                <a:cubicBezTo>
                  <a:pt x="1053" y="2442"/>
                  <a:pt x="944" y="2705"/>
                  <a:pt x="1100" y="2862"/>
                </a:cubicBezTo>
                <a:cubicBezTo>
                  <a:pt x="1150" y="2912"/>
                  <a:pt x="1211" y="2935"/>
                  <a:pt x="1271" y="2935"/>
                </a:cubicBezTo>
                <a:cubicBezTo>
                  <a:pt x="1398" y="2935"/>
                  <a:pt x="1520" y="2835"/>
                  <a:pt x="1520" y="2686"/>
                </a:cubicBezTo>
                <a:cubicBezTo>
                  <a:pt x="1520" y="2551"/>
                  <a:pt x="1410" y="2442"/>
                  <a:pt x="1276" y="2442"/>
                </a:cubicBezTo>
                <a:close/>
                <a:moveTo>
                  <a:pt x="2495" y="2442"/>
                </a:moveTo>
                <a:cubicBezTo>
                  <a:pt x="2272" y="2442"/>
                  <a:pt x="2163" y="2705"/>
                  <a:pt x="2319" y="2862"/>
                </a:cubicBezTo>
                <a:cubicBezTo>
                  <a:pt x="2370" y="2912"/>
                  <a:pt x="2431" y="2935"/>
                  <a:pt x="2491" y="2935"/>
                </a:cubicBezTo>
                <a:cubicBezTo>
                  <a:pt x="2618" y="2935"/>
                  <a:pt x="2739" y="2835"/>
                  <a:pt x="2739" y="2686"/>
                </a:cubicBezTo>
                <a:cubicBezTo>
                  <a:pt x="2739" y="2551"/>
                  <a:pt x="2630" y="2442"/>
                  <a:pt x="2495" y="2442"/>
                </a:cubicBezTo>
                <a:close/>
                <a:moveTo>
                  <a:pt x="3714" y="2442"/>
                </a:moveTo>
                <a:cubicBezTo>
                  <a:pt x="3494" y="2442"/>
                  <a:pt x="3385" y="2705"/>
                  <a:pt x="3538" y="2862"/>
                </a:cubicBezTo>
                <a:cubicBezTo>
                  <a:pt x="3589" y="2912"/>
                  <a:pt x="3651" y="2935"/>
                  <a:pt x="3711" y="2935"/>
                </a:cubicBezTo>
                <a:cubicBezTo>
                  <a:pt x="3839" y="2935"/>
                  <a:pt x="3961" y="2835"/>
                  <a:pt x="3961" y="2686"/>
                </a:cubicBezTo>
                <a:cubicBezTo>
                  <a:pt x="3961" y="2551"/>
                  <a:pt x="3849" y="2442"/>
                  <a:pt x="3714" y="2442"/>
                </a:cubicBezTo>
                <a:close/>
                <a:moveTo>
                  <a:pt x="4933" y="2442"/>
                </a:moveTo>
                <a:cubicBezTo>
                  <a:pt x="4713" y="2442"/>
                  <a:pt x="4604" y="2705"/>
                  <a:pt x="4757" y="2862"/>
                </a:cubicBezTo>
                <a:cubicBezTo>
                  <a:pt x="4808" y="2912"/>
                  <a:pt x="4870" y="2935"/>
                  <a:pt x="4930" y="2935"/>
                </a:cubicBezTo>
                <a:cubicBezTo>
                  <a:pt x="5058" y="2935"/>
                  <a:pt x="5180" y="2835"/>
                  <a:pt x="5180" y="2686"/>
                </a:cubicBezTo>
                <a:cubicBezTo>
                  <a:pt x="5180" y="2551"/>
                  <a:pt x="5068" y="2442"/>
                  <a:pt x="4933" y="2442"/>
                </a:cubicBezTo>
                <a:close/>
                <a:moveTo>
                  <a:pt x="34200" y="2442"/>
                </a:moveTo>
                <a:cubicBezTo>
                  <a:pt x="33980" y="2442"/>
                  <a:pt x="33870" y="2705"/>
                  <a:pt x="34027" y="2862"/>
                </a:cubicBezTo>
                <a:cubicBezTo>
                  <a:pt x="34077" y="2912"/>
                  <a:pt x="34138" y="2935"/>
                  <a:pt x="34198" y="2935"/>
                </a:cubicBezTo>
                <a:cubicBezTo>
                  <a:pt x="34325" y="2935"/>
                  <a:pt x="34447" y="2835"/>
                  <a:pt x="34447" y="2686"/>
                </a:cubicBezTo>
                <a:cubicBezTo>
                  <a:pt x="34447" y="2551"/>
                  <a:pt x="34337" y="2442"/>
                  <a:pt x="34200" y="2442"/>
                </a:cubicBezTo>
                <a:close/>
                <a:moveTo>
                  <a:pt x="6152" y="2442"/>
                </a:moveTo>
                <a:cubicBezTo>
                  <a:pt x="5933" y="2442"/>
                  <a:pt x="5823" y="2705"/>
                  <a:pt x="5976" y="2862"/>
                </a:cubicBezTo>
                <a:cubicBezTo>
                  <a:pt x="6027" y="2913"/>
                  <a:pt x="6090" y="2935"/>
                  <a:pt x="6151" y="2935"/>
                </a:cubicBezTo>
                <a:cubicBezTo>
                  <a:pt x="6278" y="2935"/>
                  <a:pt x="6399" y="2837"/>
                  <a:pt x="6399" y="2686"/>
                </a:cubicBezTo>
                <a:cubicBezTo>
                  <a:pt x="6399" y="2551"/>
                  <a:pt x="6290" y="2442"/>
                  <a:pt x="6152" y="2442"/>
                </a:cubicBezTo>
                <a:close/>
                <a:moveTo>
                  <a:pt x="7371" y="2442"/>
                </a:moveTo>
                <a:cubicBezTo>
                  <a:pt x="7152" y="2442"/>
                  <a:pt x="7042" y="2705"/>
                  <a:pt x="7199" y="2862"/>
                </a:cubicBezTo>
                <a:cubicBezTo>
                  <a:pt x="7248" y="2913"/>
                  <a:pt x="7310" y="2935"/>
                  <a:pt x="7371" y="2935"/>
                </a:cubicBezTo>
                <a:cubicBezTo>
                  <a:pt x="7497" y="2935"/>
                  <a:pt x="7619" y="2837"/>
                  <a:pt x="7619" y="2686"/>
                </a:cubicBezTo>
                <a:cubicBezTo>
                  <a:pt x="7619" y="2551"/>
                  <a:pt x="7509" y="2442"/>
                  <a:pt x="7371" y="2442"/>
                </a:cubicBezTo>
                <a:close/>
                <a:moveTo>
                  <a:pt x="8590" y="2442"/>
                </a:moveTo>
                <a:cubicBezTo>
                  <a:pt x="8371" y="2442"/>
                  <a:pt x="8261" y="2705"/>
                  <a:pt x="8418" y="2862"/>
                </a:cubicBezTo>
                <a:cubicBezTo>
                  <a:pt x="8467" y="2913"/>
                  <a:pt x="8529" y="2935"/>
                  <a:pt x="8590" y="2935"/>
                </a:cubicBezTo>
                <a:cubicBezTo>
                  <a:pt x="8716" y="2935"/>
                  <a:pt x="8838" y="2837"/>
                  <a:pt x="8838" y="2686"/>
                </a:cubicBezTo>
                <a:cubicBezTo>
                  <a:pt x="8838" y="2551"/>
                  <a:pt x="8728" y="2442"/>
                  <a:pt x="8590" y="2442"/>
                </a:cubicBezTo>
                <a:close/>
                <a:moveTo>
                  <a:pt x="9812" y="2442"/>
                </a:moveTo>
                <a:cubicBezTo>
                  <a:pt x="9590" y="2442"/>
                  <a:pt x="9480" y="2705"/>
                  <a:pt x="9637" y="2862"/>
                </a:cubicBezTo>
                <a:cubicBezTo>
                  <a:pt x="9687" y="2913"/>
                  <a:pt x="9748" y="2935"/>
                  <a:pt x="9809" y="2935"/>
                </a:cubicBezTo>
                <a:cubicBezTo>
                  <a:pt x="9935" y="2935"/>
                  <a:pt x="10057" y="2837"/>
                  <a:pt x="10057" y="2686"/>
                </a:cubicBezTo>
                <a:cubicBezTo>
                  <a:pt x="10057" y="2551"/>
                  <a:pt x="9947" y="2442"/>
                  <a:pt x="9812" y="2442"/>
                </a:cubicBezTo>
                <a:close/>
                <a:moveTo>
                  <a:pt x="11031" y="2442"/>
                </a:moveTo>
                <a:cubicBezTo>
                  <a:pt x="10809" y="2442"/>
                  <a:pt x="10699" y="2705"/>
                  <a:pt x="10856" y="2862"/>
                </a:cubicBezTo>
                <a:cubicBezTo>
                  <a:pt x="10907" y="2913"/>
                  <a:pt x="10969" y="2935"/>
                  <a:pt x="11029" y="2935"/>
                </a:cubicBezTo>
                <a:cubicBezTo>
                  <a:pt x="11156" y="2935"/>
                  <a:pt x="11276" y="2837"/>
                  <a:pt x="11276" y="2686"/>
                </a:cubicBezTo>
                <a:cubicBezTo>
                  <a:pt x="11276" y="2551"/>
                  <a:pt x="11166" y="2442"/>
                  <a:pt x="11031" y="2442"/>
                </a:cubicBezTo>
                <a:close/>
                <a:moveTo>
                  <a:pt x="12250" y="2442"/>
                </a:moveTo>
                <a:cubicBezTo>
                  <a:pt x="12031" y="2442"/>
                  <a:pt x="11921" y="2705"/>
                  <a:pt x="12075" y="2862"/>
                </a:cubicBezTo>
                <a:cubicBezTo>
                  <a:pt x="12126" y="2913"/>
                  <a:pt x="12188" y="2935"/>
                  <a:pt x="12249" y="2935"/>
                </a:cubicBezTo>
                <a:cubicBezTo>
                  <a:pt x="12376" y="2935"/>
                  <a:pt x="12498" y="2837"/>
                  <a:pt x="12498" y="2686"/>
                </a:cubicBezTo>
                <a:cubicBezTo>
                  <a:pt x="12498" y="2551"/>
                  <a:pt x="12385" y="2442"/>
                  <a:pt x="12250" y="2442"/>
                </a:cubicBezTo>
                <a:close/>
                <a:moveTo>
                  <a:pt x="13469" y="2442"/>
                </a:moveTo>
                <a:cubicBezTo>
                  <a:pt x="13250" y="2442"/>
                  <a:pt x="13140" y="2705"/>
                  <a:pt x="13294" y="2862"/>
                </a:cubicBezTo>
                <a:cubicBezTo>
                  <a:pt x="13345" y="2913"/>
                  <a:pt x="13407" y="2935"/>
                  <a:pt x="13468" y="2935"/>
                </a:cubicBezTo>
                <a:cubicBezTo>
                  <a:pt x="13595" y="2935"/>
                  <a:pt x="13717" y="2837"/>
                  <a:pt x="13717" y="2686"/>
                </a:cubicBezTo>
                <a:cubicBezTo>
                  <a:pt x="13717" y="2551"/>
                  <a:pt x="13604" y="2442"/>
                  <a:pt x="13469" y="2442"/>
                </a:cubicBezTo>
                <a:close/>
                <a:moveTo>
                  <a:pt x="14688" y="2442"/>
                </a:moveTo>
                <a:cubicBezTo>
                  <a:pt x="14469" y="2442"/>
                  <a:pt x="14359" y="2705"/>
                  <a:pt x="14513" y="2862"/>
                </a:cubicBezTo>
                <a:cubicBezTo>
                  <a:pt x="14564" y="2913"/>
                  <a:pt x="14626" y="2935"/>
                  <a:pt x="14687" y="2935"/>
                </a:cubicBezTo>
                <a:cubicBezTo>
                  <a:pt x="14814" y="2935"/>
                  <a:pt x="14936" y="2837"/>
                  <a:pt x="14936" y="2686"/>
                </a:cubicBezTo>
                <a:cubicBezTo>
                  <a:pt x="14936" y="2551"/>
                  <a:pt x="14826" y="2442"/>
                  <a:pt x="14688" y="2442"/>
                </a:cubicBezTo>
                <a:close/>
                <a:moveTo>
                  <a:pt x="15907" y="2442"/>
                </a:moveTo>
                <a:cubicBezTo>
                  <a:pt x="15688" y="2442"/>
                  <a:pt x="15578" y="2705"/>
                  <a:pt x="15735" y="2862"/>
                </a:cubicBezTo>
                <a:cubicBezTo>
                  <a:pt x="15785" y="2913"/>
                  <a:pt x="15847" y="2935"/>
                  <a:pt x="15907" y="2935"/>
                </a:cubicBezTo>
                <a:cubicBezTo>
                  <a:pt x="16033" y="2935"/>
                  <a:pt x="16155" y="2837"/>
                  <a:pt x="16155" y="2686"/>
                </a:cubicBezTo>
                <a:cubicBezTo>
                  <a:pt x="16155" y="2551"/>
                  <a:pt x="16045" y="2442"/>
                  <a:pt x="15907" y="2442"/>
                </a:cubicBezTo>
                <a:close/>
                <a:moveTo>
                  <a:pt x="17127" y="2442"/>
                </a:moveTo>
                <a:cubicBezTo>
                  <a:pt x="16907" y="2442"/>
                  <a:pt x="16797" y="2705"/>
                  <a:pt x="16954" y="2862"/>
                </a:cubicBezTo>
                <a:cubicBezTo>
                  <a:pt x="17004" y="2913"/>
                  <a:pt x="17066" y="2935"/>
                  <a:pt x="17126" y="2935"/>
                </a:cubicBezTo>
                <a:cubicBezTo>
                  <a:pt x="17253" y="2935"/>
                  <a:pt x="17374" y="2837"/>
                  <a:pt x="17374" y="2686"/>
                </a:cubicBezTo>
                <a:cubicBezTo>
                  <a:pt x="17374" y="2551"/>
                  <a:pt x="17264" y="2442"/>
                  <a:pt x="17127" y="2442"/>
                </a:cubicBezTo>
                <a:close/>
                <a:moveTo>
                  <a:pt x="18349" y="2442"/>
                </a:moveTo>
                <a:cubicBezTo>
                  <a:pt x="18126" y="2442"/>
                  <a:pt x="18017" y="2705"/>
                  <a:pt x="18173" y="2862"/>
                </a:cubicBezTo>
                <a:cubicBezTo>
                  <a:pt x="18223" y="2913"/>
                  <a:pt x="18285" y="2935"/>
                  <a:pt x="18345" y="2935"/>
                </a:cubicBezTo>
                <a:cubicBezTo>
                  <a:pt x="18472" y="2935"/>
                  <a:pt x="18593" y="2837"/>
                  <a:pt x="18593" y="2686"/>
                </a:cubicBezTo>
                <a:cubicBezTo>
                  <a:pt x="18593" y="2551"/>
                  <a:pt x="18483" y="2442"/>
                  <a:pt x="18349" y="2442"/>
                </a:cubicBezTo>
                <a:close/>
                <a:moveTo>
                  <a:pt x="19568" y="2442"/>
                </a:moveTo>
                <a:cubicBezTo>
                  <a:pt x="19345" y="2442"/>
                  <a:pt x="19236" y="2705"/>
                  <a:pt x="19392" y="2862"/>
                </a:cubicBezTo>
                <a:cubicBezTo>
                  <a:pt x="19443" y="2913"/>
                  <a:pt x="19505" y="2935"/>
                  <a:pt x="19566" y="2935"/>
                </a:cubicBezTo>
                <a:cubicBezTo>
                  <a:pt x="19692" y="2935"/>
                  <a:pt x="19812" y="2837"/>
                  <a:pt x="19812" y="2686"/>
                </a:cubicBezTo>
                <a:cubicBezTo>
                  <a:pt x="19812" y="2551"/>
                  <a:pt x="19703" y="2442"/>
                  <a:pt x="19568" y="2442"/>
                </a:cubicBezTo>
                <a:close/>
                <a:moveTo>
                  <a:pt x="20787" y="2442"/>
                </a:moveTo>
                <a:cubicBezTo>
                  <a:pt x="20567" y="2442"/>
                  <a:pt x="20458" y="2705"/>
                  <a:pt x="20611" y="2862"/>
                </a:cubicBezTo>
                <a:cubicBezTo>
                  <a:pt x="20662" y="2913"/>
                  <a:pt x="20725" y="2935"/>
                  <a:pt x="20786" y="2935"/>
                </a:cubicBezTo>
                <a:cubicBezTo>
                  <a:pt x="20913" y="2935"/>
                  <a:pt x="21034" y="2837"/>
                  <a:pt x="21034" y="2686"/>
                </a:cubicBezTo>
                <a:cubicBezTo>
                  <a:pt x="21034" y="2551"/>
                  <a:pt x="20922" y="2442"/>
                  <a:pt x="20787" y="2442"/>
                </a:cubicBezTo>
                <a:close/>
                <a:moveTo>
                  <a:pt x="22006" y="2442"/>
                </a:moveTo>
                <a:cubicBezTo>
                  <a:pt x="21786" y="2442"/>
                  <a:pt x="21677" y="2705"/>
                  <a:pt x="21830" y="2862"/>
                </a:cubicBezTo>
                <a:cubicBezTo>
                  <a:pt x="21881" y="2913"/>
                  <a:pt x="21944" y="2935"/>
                  <a:pt x="22005" y="2935"/>
                </a:cubicBezTo>
                <a:cubicBezTo>
                  <a:pt x="22132" y="2935"/>
                  <a:pt x="22253" y="2837"/>
                  <a:pt x="22253" y="2686"/>
                </a:cubicBezTo>
                <a:cubicBezTo>
                  <a:pt x="22253" y="2551"/>
                  <a:pt x="22141" y="2442"/>
                  <a:pt x="22006" y="2442"/>
                </a:cubicBezTo>
                <a:close/>
                <a:moveTo>
                  <a:pt x="23225" y="2442"/>
                </a:moveTo>
                <a:cubicBezTo>
                  <a:pt x="23006" y="2442"/>
                  <a:pt x="22896" y="2705"/>
                  <a:pt x="23049" y="2862"/>
                </a:cubicBezTo>
                <a:cubicBezTo>
                  <a:pt x="23100" y="2913"/>
                  <a:pt x="23163" y="2935"/>
                  <a:pt x="23224" y="2935"/>
                </a:cubicBezTo>
                <a:cubicBezTo>
                  <a:pt x="23351" y="2935"/>
                  <a:pt x="23472" y="2837"/>
                  <a:pt x="23472" y="2686"/>
                </a:cubicBezTo>
                <a:cubicBezTo>
                  <a:pt x="23472" y="2551"/>
                  <a:pt x="23363" y="2442"/>
                  <a:pt x="23225" y="2442"/>
                </a:cubicBezTo>
                <a:close/>
                <a:moveTo>
                  <a:pt x="24444" y="2442"/>
                </a:moveTo>
                <a:cubicBezTo>
                  <a:pt x="24225" y="2442"/>
                  <a:pt x="24115" y="2705"/>
                  <a:pt x="24272" y="2862"/>
                </a:cubicBezTo>
                <a:cubicBezTo>
                  <a:pt x="24321" y="2913"/>
                  <a:pt x="24383" y="2935"/>
                  <a:pt x="24444" y="2935"/>
                </a:cubicBezTo>
                <a:cubicBezTo>
                  <a:pt x="24570" y="2935"/>
                  <a:pt x="24692" y="2837"/>
                  <a:pt x="24692" y="2686"/>
                </a:cubicBezTo>
                <a:cubicBezTo>
                  <a:pt x="24692" y="2551"/>
                  <a:pt x="24582" y="2442"/>
                  <a:pt x="24444" y="2442"/>
                </a:cubicBezTo>
                <a:close/>
                <a:moveTo>
                  <a:pt x="25663" y="2442"/>
                </a:moveTo>
                <a:cubicBezTo>
                  <a:pt x="25444" y="2442"/>
                  <a:pt x="25334" y="2705"/>
                  <a:pt x="25491" y="2862"/>
                </a:cubicBezTo>
                <a:cubicBezTo>
                  <a:pt x="25540" y="2913"/>
                  <a:pt x="25602" y="2935"/>
                  <a:pt x="25663" y="2935"/>
                </a:cubicBezTo>
                <a:cubicBezTo>
                  <a:pt x="25789" y="2935"/>
                  <a:pt x="25911" y="2837"/>
                  <a:pt x="25911" y="2686"/>
                </a:cubicBezTo>
                <a:cubicBezTo>
                  <a:pt x="25911" y="2551"/>
                  <a:pt x="25801" y="2442"/>
                  <a:pt x="25663" y="2442"/>
                </a:cubicBezTo>
                <a:close/>
                <a:moveTo>
                  <a:pt x="26885" y="2442"/>
                </a:moveTo>
                <a:cubicBezTo>
                  <a:pt x="26663" y="2442"/>
                  <a:pt x="26553" y="2705"/>
                  <a:pt x="26710" y="2862"/>
                </a:cubicBezTo>
                <a:cubicBezTo>
                  <a:pt x="26760" y="2913"/>
                  <a:pt x="26821" y="2935"/>
                  <a:pt x="26882" y="2935"/>
                </a:cubicBezTo>
                <a:cubicBezTo>
                  <a:pt x="27008" y="2935"/>
                  <a:pt x="27130" y="2837"/>
                  <a:pt x="27130" y="2686"/>
                </a:cubicBezTo>
                <a:cubicBezTo>
                  <a:pt x="27130" y="2551"/>
                  <a:pt x="27020" y="2442"/>
                  <a:pt x="26885" y="2442"/>
                </a:cubicBezTo>
                <a:close/>
                <a:moveTo>
                  <a:pt x="28104" y="2442"/>
                </a:moveTo>
                <a:cubicBezTo>
                  <a:pt x="27885" y="2442"/>
                  <a:pt x="27772" y="2705"/>
                  <a:pt x="27929" y="2862"/>
                </a:cubicBezTo>
                <a:cubicBezTo>
                  <a:pt x="27980" y="2913"/>
                  <a:pt x="28042" y="2935"/>
                  <a:pt x="28102" y="2935"/>
                </a:cubicBezTo>
                <a:cubicBezTo>
                  <a:pt x="28229" y="2935"/>
                  <a:pt x="28349" y="2837"/>
                  <a:pt x="28349" y="2686"/>
                </a:cubicBezTo>
                <a:cubicBezTo>
                  <a:pt x="28349" y="2551"/>
                  <a:pt x="28239" y="2442"/>
                  <a:pt x="28104" y="2442"/>
                </a:cubicBezTo>
                <a:close/>
                <a:moveTo>
                  <a:pt x="29323" y="2442"/>
                </a:moveTo>
                <a:cubicBezTo>
                  <a:pt x="29104" y="2442"/>
                  <a:pt x="28994" y="2705"/>
                  <a:pt x="29148" y="2862"/>
                </a:cubicBezTo>
                <a:cubicBezTo>
                  <a:pt x="29199" y="2913"/>
                  <a:pt x="29261" y="2935"/>
                  <a:pt x="29322" y="2935"/>
                </a:cubicBezTo>
                <a:cubicBezTo>
                  <a:pt x="29449" y="2935"/>
                  <a:pt x="29571" y="2837"/>
                  <a:pt x="29571" y="2686"/>
                </a:cubicBezTo>
                <a:cubicBezTo>
                  <a:pt x="29571" y="2551"/>
                  <a:pt x="29458" y="2442"/>
                  <a:pt x="29323" y="2442"/>
                </a:cubicBezTo>
                <a:close/>
                <a:moveTo>
                  <a:pt x="30542" y="2442"/>
                </a:moveTo>
                <a:cubicBezTo>
                  <a:pt x="30323" y="2442"/>
                  <a:pt x="30213" y="2705"/>
                  <a:pt x="30367" y="2862"/>
                </a:cubicBezTo>
                <a:cubicBezTo>
                  <a:pt x="30418" y="2913"/>
                  <a:pt x="30480" y="2935"/>
                  <a:pt x="30541" y="2935"/>
                </a:cubicBezTo>
                <a:cubicBezTo>
                  <a:pt x="30668" y="2935"/>
                  <a:pt x="30790" y="2837"/>
                  <a:pt x="30790" y="2686"/>
                </a:cubicBezTo>
                <a:cubicBezTo>
                  <a:pt x="30790" y="2551"/>
                  <a:pt x="30677" y="2442"/>
                  <a:pt x="30542" y="2442"/>
                </a:cubicBezTo>
                <a:close/>
                <a:moveTo>
                  <a:pt x="31761" y="2442"/>
                </a:moveTo>
                <a:cubicBezTo>
                  <a:pt x="31542" y="2442"/>
                  <a:pt x="31432" y="2705"/>
                  <a:pt x="31586" y="2862"/>
                </a:cubicBezTo>
                <a:cubicBezTo>
                  <a:pt x="31637" y="2913"/>
                  <a:pt x="31699" y="2935"/>
                  <a:pt x="31760" y="2935"/>
                </a:cubicBezTo>
                <a:cubicBezTo>
                  <a:pt x="31887" y="2935"/>
                  <a:pt x="32009" y="2837"/>
                  <a:pt x="32009" y="2686"/>
                </a:cubicBezTo>
                <a:cubicBezTo>
                  <a:pt x="32009" y="2551"/>
                  <a:pt x="31899" y="2442"/>
                  <a:pt x="31761" y="2442"/>
                </a:cubicBezTo>
                <a:close/>
                <a:moveTo>
                  <a:pt x="32980" y="2442"/>
                </a:moveTo>
                <a:cubicBezTo>
                  <a:pt x="32761" y="2442"/>
                  <a:pt x="32651" y="2705"/>
                  <a:pt x="32808" y="2862"/>
                </a:cubicBezTo>
                <a:cubicBezTo>
                  <a:pt x="32858" y="2913"/>
                  <a:pt x="32920" y="2935"/>
                  <a:pt x="32980" y="2935"/>
                </a:cubicBezTo>
                <a:cubicBezTo>
                  <a:pt x="33106" y="2935"/>
                  <a:pt x="33228" y="2837"/>
                  <a:pt x="33228" y="2686"/>
                </a:cubicBezTo>
                <a:cubicBezTo>
                  <a:pt x="33228" y="2551"/>
                  <a:pt x="33118" y="2442"/>
                  <a:pt x="32980" y="2442"/>
                </a:cubicBezTo>
                <a:close/>
                <a:moveTo>
                  <a:pt x="54" y="3661"/>
                </a:moveTo>
                <a:cubicBezTo>
                  <a:pt x="38" y="3661"/>
                  <a:pt x="19" y="3661"/>
                  <a:pt x="0" y="3667"/>
                </a:cubicBezTo>
                <a:lnTo>
                  <a:pt x="0" y="4147"/>
                </a:lnTo>
                <a:cubicBezTo>
                  <a:pt x="18" y="4150"/>
                  <a:pt x="36" y="4152"/>
                  <a:pt x="53" y="4152"/>
                </a:cubicBezTo>
                <a:cubicBezTo>
                  <a:pt x="177" y="4152"/>
                  <a:pt x="285" y="4060"/>
                  <a:pt x="301" y="3933"/>
                </a:cubicBezTo>
                <a:cubicBezTo>
                  <a:pt x="317" y="3786"/>
                  <a:pt x="201" y="3661"/>
                  <a:pt x="54" y="3661"/>
                </a:cubicBezTo>
                <a:close/>
                <a:moveTo>
                  <a:pt x="34200" y="3661"/>
                </a:moveTo>
                <a:cubicBezTo>
                  <a:pt x="34033" y="3661"/>
                  <a:pt x="33914" y="3821"/>
                  <a:pt x="33964" y="3977"/>
                </a:cubicBezTo>
                <a:cubicBezTo>
                  <a:pt x="33997" y="4088"/>
                  <a:pt x="34098" y="4153"/>
                  <a:pt x="34202" y="4153"/>
                </a:cubicBezTo>
                <a:cubicBezTo>
                  <a:pt x="34249" y="4153"/>
                  <a:pt x="34296" y="4140"/>
                  <a:pt x="34337" y="4112"/>
                </a:cubicBezTo>
                <a:cubicBezTo>
                  <a:pt x="34369" y="4012"/>
                  <a:pt x="34397" y="3912"/>
                  <a:pt x="34425" y="3805"/>
                </a:cubicBezTo>
                <a:cubicBezTo>
                  <a:pt x="34388" y="3717"/>
                  <a:pt x="34297" y="3661"/>
                  <a:pt x="34200" y="3661"/>
                </a:cubicBezTo>
                <a:close/>
                <a:moveTo>
                  <a:pt x="1276" y="3661"/>
                </a:moveTo>
                <a:cubicBezTo>
                  <a:pt x="1053" y="3661"/>
                  <a:pt x="944" y="3927"/>
                  <a:pt x="1100" y="4081"/>
                </a:cubicBezTo>
                <a:cubicBezTo>
                  <a:pt x="1150" y="4132"/>
                  <a:pt x="1212" y="4154"/>
                  <a:pt x="1272" y="4154"/>
                </a:cubicBezTo>
                <a:cubicBezTo>
                  <a:pt x="1399" y="4154"/>
                  <a:pt x="1520" y="4056"/>
                  <a:pt x="1520" y="3905"/>
                </a:cubicBezTo>
                <a:cubicBezTo>
                  <a:pt x="1520" y="3771"/>
                  <a:pt x="1410" y="3661"/>
                  <a:pt x="1276" y="3661"/>
                </a:cubicBezTo>
                <a:close/>
                <a:moveTo>
                  <a:pt x="2495" y="3661"/>
                </a:moveTo>
                <a:cubicBezTo>
                  <a:pt x="2272" y="3661"/>
                  <a:pt x="2163" y="3927"/>
                  <a:pt x="2319" y="4081"/>
                </a:cubicBezTo>
                <a:cubicBezTo>
                  <a:pt x="2370" y="4132"/>
                  <a:pt x="2432" y="4154"/>
                  <a:pt x="2493" y="4154"/>
                </a:cubicBezTo>
                <a:cubicBezTo>
                  <a:pt x="2619" y="4154"/>
                  <a:pt x="2739" y="4056"/>
                  <a:pt x="2739" y="3905"/>
                </a:cubicBezTo>
                <a:cubicBezTo>
                  <a:pt x="2739" y="3771"/>
                  <a:pt x="2630" y="3661"/>
                  <a:pt x="2495" y="3661"/>
                </a:cubicBezTo>
                <a:close/>
                <a:moveTo>
                  <a:pt x="3714" y="3661"/>
                </a:moveTo>
                <a:cubicBezTo>
                  <a:pt x="3494" y="3661"/>
                  <a:pt x="3385" y="3927"/>
                  <a:pt x="3538" y="4081"/>
                </a:cubicBezTo>
                <a:cubicBezTo>
                  <a:pt x="3589" y="4132"/>
                  <a:pt x="3652" y="4154"/>
                  <a:pt x="3713" y="4154"/>
                </a:cubicBezTo>
                <a:cubicBezTo>
                  <a:pt x="3840" y="4154"/>
                  <a:pt x="3961" y="4056"/>
                  <a:pt x="3961" y="3905"/>
                </a:cubicBezTo>
                <a:cubicBezTo>
                  <a:pt x="3961" y="3771"/>
                  <a:pt x="3849" y="3661"/>
                  <a:pt x="3714" y="3661"/>
                </a:cubicBezTo>
                <a:close/>
                <a:moveTo>
                  <a:pt x="4933" y="3661"/>
                </a:moveTo>
                <a:cubicBezTo>
                  <a:pt x="4713" y="3661"/>
                  <a:pt x="4604" y="3927"/>
                  <a:pt x="4757" y="4081"/>
                </a:cubicBezTo>
                <a:cubicBezTo>
                  <a:pt x="4808" y="4132"/>
                  <a:pt x="4871" y="4154"/>
                  <a:pt x="4932" y="4154"/>
                </a:cubicBezTo>
                <a:cubicBezTo>
                  <a:pt x="5059" y="4154"/>
                  <a:pt x="5180" y="4056"/>
                  <a:pt x="5180" y="3905"/>
                </a:cubicBezTo>
                <a:cubicBezTo>
                  <a:pt x="5180" y="3771"/>
                  <a:pt x="5068" y="3661"/>
                  <a:pt x="4933" y="3661"/>
                </a:cubicBezTo>
                <a:close/>
                <a:moveTo>
                  <a:pt x="6152" y="3661"/>
                </a:moveTo>
                <a:cubicBezTo>
                  <a:pt x="5933" y="3661"/>
                  <a:pt x="5823" y="3927"/>
                  <a:pt x="5976" y="4081"/>
                </a:cubicBezTo>
                <a:cubicBezTo>
                  <a:pt x="6027" y="4132"/>
                  <a:pt x="6090" y="4155"/>
                  <a:pt x="6151" y="4155"/>
                </a:cubicBezTo>
                <a:cubicBezTo>
                  <a:pt x="6278" y="4155"/>
                  <a:pt x="6399" y="4056"/>
                  <a:pt x="6399" y="3908"/>
                </a:cubicBezTo>
                <a:cubicBezTo>
                  <a:pt x="6399" y="3771"/>
                  <a:pt x="6290" y="3661"/>
                  <a:pt x="6152" y="3661"/>
                </a:cubicBezTo>
                <a:close/>
                <a:moveTo>
                  <a:pt x="7371" y="3661"/>
                </a:moveTo>
                <a:cubicBezTo>
                  <a:pt x="7152" y="3661"/>
                  <a:pt x="7042" y="3927"/>
                  <a:pt x="7199" y="4081"/>
                </a:cubicBezTo>
                <a:cubicBezTo>
                  <a:pt x="7249" y="4132"/>
                  <a:pt x="7310" y="4155"/>
                  <a:pt x="7371" y="4155"/>
                </a:cubicBezTo>
                <a:cubicBezTo>
                  <a:pt x="7497" y="4155"/>
                  <a:pt x="7619" y="4056"/>
                  <a:pt x="7619" y="3908"/>
                </a:cubicBezTo>
                <a:cubicBezTo>
                  <a:pt x="7619" y="3771"/>
                  <a:pt x="7509" y="3661"/>
                  <a:pt x="7371" y="3661"/>
                </a:cubicBezTo>
                <a:close/>
                <a:moveTo>
                  <a:pt x="8590" y="3661"/>
                </a:moveTo>
                <a:cubicBezTo>
                  <a:pt x="8371" y="3661"/>
                  <a:pt x="8261" y="3927"/>
                  <a:pt x="8418" y="4081"/>
                </a:cubicBezTo>
                <a:cubicBezTo>
                  <a:pt x="8468" y="4132"/>
                  <a:pt x="8529" y="4155"/>
                  <a:pt x="8590" y="4155"/>
                </a:cubicBezTo>
                <a:cubicBezTo>
                  <a:pt x="8716" y="4155"/>
                  <a:pt x="8838" y="4056"/>
                  <a:pt x="8838" y="3908"/>
                </a:cubicBezTo>
                <a:cubicBezTo>
                  <a:pt x="8838" y="3771"/>
                  <a:pt x="8728" y="3661"/>
                  <a:pt x="8590" y="3661"/>
                </a:cubicBezTo>
                <a:close/>
                <a:moveTo>
                  <a:pt x="9812" y="3661"/>
                </a:moveTo>
                <a:cubicBezTo>
                  <a:pt x="9590" y="3661"/>
                  <a:pt x="9480" y="3927"/>
                  <a:pt x="9637" y="4081"/>
                </a:cubicBezTo>
                <a:cubicBezTo>
                  <a:pt x="9687" y="4132"/>
                  <a:pt x="9749" y="4155"/>
                  <a:pt x="9809" y="4155"/>
                </a:cubicBezTo>
                <a:cubicBezTo>
                  <a:pt x="9935" y="4155"/>
                  <a:pt x="10057" y="4056"/>
                  <a:pt x="10057" y="3908"/>
                </a:cubicBezTo>
                <a:cubicBezTo>
                  <a:pt x="10057" y="3771"/>
                  <a:pt x="9947" y="3661"/>
                  <a:pt x="9812" y="3661"/>
                </a:cubicBezTo>
                <a:close/>
                <a:moveTo>
                  <a:pt x="11031" y="3661"/>
                </a:moveTo>
                <a:cubicBezTo>
                  <a:pt x="10809" y="3661"/>
                  <a:pt x="10699" y="3927"/>
                  <a:pt x="10856" y="4081"/>
                </a:cubicBezTo>
                <a:cubicBezTo>
                  <a:pt x="10907" y="4132"/>
                  <a:pt x="10969" y="4155"/>
                  <a:pt x="11030" y="4155"/>
                </a:cubicBezTo>
                <a:cubicBezTo>
                  <a:pt x="11156" y="4155"/>
                  <a:pt x="11276" y="4056"/>
                  <a:pt x="11276" y="3908"/>
                </a:cubicBezTo>
                <a:cubicBezTo>
                  <a:pt x="11276" y="3771"/>
                  <a:pt x="11166" y="3661"/>
                  <a:pt x="11031" y="3661"/>
                </a:cubicBezTo>
                <a:close/>
                <a:moveTo>
                  <a:pt x="12250" y="3661"/>
                </a:moveTo>
                <a:cubicBezTo>
                  <a:pt x="12031" y="3661"/>
                  <a:pt x="11921" y="3927"/>
                  <a:pt x="12075" y="4081"/>
                </a:cubicBezTo>
                <a:cubicBezTo>
                  <a:pt x="12126" y="4132"/>
                  <a:pt x="12188" y="4155"/>
                  <a:pt x="12250" y="4155"/>
                </a:cubicBezTo>
                <a:cubicBezTo>
                  <a:pt x="12377" y="4155"/>
                  <a:pt x="12498" y="4056"/>
                  <a:pt x="12498" y="3908"/>
                </a:cubicBezTo>
                <a:cubicBezTo>
                  <a:pt x="12498" y="3771"/>
                  <a:pt x="12385" y="3661"/>
                  <a:pt x="12250" y="3661"/>
                </a:cubicBezTo>
                <a:close/>
                <a:moveTo>
                  <a:pt x="13469" y="3661"/>
                </a:moveTo>
                <a:cubicBezTo>
                  <a:pt x="13250" y="3661"/>
                  <a:pt x="13140" y="3927"/>
                  <a:pt x="13294" y="4081"/>
                </a:cubicBezTo>
                <a:cubicBezTo>
                  <a:pt x="13345" y="4132"/>
                  <a:pt x="13407" y="4155"/>
                  <a:pt x="13469" y="4155"/>
                </a:cubicBezTo>
                <a:cubicBezTo>
                  <a:pt x="13596" y="4155"/>
                  <a:pt x="13717" y="4056"/>
                  <a:pt x="13717" y="3908"/>
                </a:cubicBezTo>
                <a:cubicBezTo>
                  <a:pt x="13717" y="3771"/>
                  <a:pt x="13604" y="3661"/>
                  <a:pt x="13469" y="3661"/>
                </a:cubicBezTo>
                <a:close/>
                <a:moveTo>
                  <a:pt x="14688" y="3661"/>
                </a:moveTo>
                <a:cubicBezTo>
                  <a:pt x="14469" y="3661"/>
                  <a:pt x="14359" y="3927"/>
                  <a:pt x="14513" y="4081"/>
                </a:cubicBezTo>
                <a:cubicBezTo>
                  <a:pt x="14564" y="4132"/>
                  <a:pt x="14626" y="4155"/>
                  <a:pt x="14688" y="4155"/>
                </a:cubicBezTo>
                <a:cubicBezTo>
                  <a:pt x="14815" y="4155"/>
                  <a:pt x="14936" y="4056"/>
                  <a:pt x="14936" y="3908"/>
                </a:cubicBezTo>
                <a:cubicBezTo>
                  <a:pt x="14936" y="3771"/>
                  <a:pt x="14826" y="3661"/>
                  <a:pt x="14688" y="3661"/>
                </a:cubicBezTo>
                <a:close/>
                <a:moveTo>
                  <a:pt x="15907" y="3661"/>
                </a:moveTo>
                <a:cubicBezTo>
                  <a:pt x="15688" y="3661"/>
                  <a:pt x="15578" y="3927"/>
                  <a:pt x="15735" y="4081"/>
                </a:cubicBezTo>
                <a:cubicBezTo>
                  <a:pt x="15785" y="4132"/>
                  <a:pt x="15847" y="4155"/>
                  <a:pt x="15908" y="4155"/>
                </a:cubicBezTo>
                <a:cubicBezTo>
                  <a:pt x="16034" y="4155"/>
                  <a:pt x="16155" y="4056"/>
                  <a:pt x="16155" y="3908"/>
                </a:cubicBezTo>
                <a:cubicBezTo>
                  <a:pt x="16155" y="3771"/>
                  <a:pt x="16045" y="3661"/>
                  <a:pt x="15907" y="3661"/>
                </a:cubicBezTo>
                <a:close/>
                <a:moveTo>
                  <a:pt x="17127" y="3661"/>
                </a:moveTo>
                <a:cubicBezTo>
                  <a:pt x="16907" y="3661"/>
                  <a:pt x="16797" y="3927"/>
                  <a:pt x="16954" y="4081"/>
                </a:cubicBezTo>
                <a:cubicBezTo>
                  <a:pt x="17004" y="4132"/>
                  <a:pt x="17066" y="4155"/>
                  <a:pt x="17127" y="4155"/>
                </a:cubicBezTo>
                <a:cubicBezTo>
                  <a:pt x="17253" y="4155"/>
                  <a:pt x="17374" y="4056"/>
                  <a:pt x="17374" y="3908"/>
                </a:cubicBezTo>
                <a:cubicBezTo>
                  <a:pt x="17374" y="3771"/>
                  <a:pt x="17264" y="3661"/>
                  <a:pt x="17127" y="3661"/>
                </a:cubicBezTo>
                <a:close/>
                <a:moveTo>
                  <a:pt x="18349" y="3661"/>
                </a:moveTo>
                <a:cubicBezTo>
                  <a:pt x="18126" y="3661"/>
                  <a:pt x="18017" y="3927"/>
                  <a:pt x="18173" y="4081"/>
                </a:cubicBezTo>
                <a:cubicBezTo>
                  <a:pt x="18223" y="4132"/>
                  <a:pt x="18285" y="4155"/>
                  <a:pt x="18346" y="4155"/>
                </a:cubicBezTo>
                <a:cubicBezTo>
                  <a:pt x="18472" y="4155"/>
                  <a:pt x="18593" y="4056"/>
                  <a:pt x="18593" y="3908"/>
                </a:cubicBezTo>
                <a:cubicBezTo>
                  <a:pt x="18593" y="3771"/>
                  <a:pt x="18483" y="3661"/>
                  <a:pt x="18349" y="3661"/>
                </a:cubicBezTo>
                <a:close/>
                <a:moveTo>
                  <a:pt x="19568" y="3661"/>
                </a:moveTo>
                <a:cubicBezTo>
                  <a:pt x="19345" y="3661"/>
                  <a:pt x="19236" y="3927"/>
                  <a:pt x="19392" y="4081"/>
                </a:cubicBezTo>
                <a:cubicBezTo>
                  <a:pt x="19443" y="4132"/>
                  <a:pt x="19505" y="4155"/>
                  <a:pt x="19566" y="4155"/>
                </a:cubicBezTo>
                <a:cubicBezTo>
                  <a:pt x="19692" y="4155"/>
                  <a:pt x="19812" y="4056"/>
                  <a:pt x="19812" y="3908"/>
                </a:cubicBezTo>
                <a:cubicBezTo>
                  <a:pt x="19812" y="3771"/>
                  <a:pt x="19703" y="3661"/>
                  <a:pt x="19568" y="3661"/>
                </a:cubicBezTo>
                <a:close/>
                <a:moveTo>
                  <a:pt x="20787" y="3661"/>
                </a:moveTo>
                <a:cubicBezTo>
                  <a:pt x="20567" y="3661"/>
                  <a:pt x="20458" y="3927"/>
                  <a:pt x="20611" y="4081"/>
                </a:cubicBezTo>
                <a:cubicBezTo>
                  <a:pt x="20662" y="4132"/>
                  <a:pt x="20725" y="4155"/>
                  <a:pt x="20786" y="4155"/>
                </a:cubicBezTo>
                <a:cubicBezTo>
                  <a:pt x="20913" y="4155"/>
                  <a:pt x="21034" y="4056"/>
                  <a:pt x="21034" y="3908"/>
                </a:cubicBezTo>
                <a:cubicBezTo>
                  <a:pt x="21034" y="3771"/>
                  <a:pt x="20922" y="3661"/>
                  <a:pt x="20787" y="3661"/>
                </a:cubicBezTo>
                <a:close/>
                <a:moveTo>
                  <a:pt x="22006" y="3661"/>
                </a:moveTo>
                <a:cubicBezTo>
                  <a:pt x="21786" y="3661"/>
                  <a:pt x="21677" y="3927"/>
                  <a:pt x="21830" y="4081"/>
                </a:cubicBezTo>
                <a:cubicBezTo>
                  <a:pt x="21881" y="4132"/>
                  <a:pt x="21944" y="4155"/>
                  <a:pt x="22005" y="4155"/>
                </a:cubicBezTo>
                <a:cubicBezTo>
                  <a:pt x="22132" y="4155"/>
                  <a:pt x="22253" y="4056"/>
                  <a:pt x="22253" y="3908"/>
                </a:cubicBezTo>
                <a:cubicBezTo>
                  <a:pt x="22253" y="3771"/>
                  <a:pt x="22141" y="3661"/>
                  <a:pt x="22006" y="3661"/>
                </a:cubicBezTo>
                <a:close/>
                <a:moveTo>
                  <a:pt x="23225" y="3661"/>
                </a:moveTo>
                <a:cubicBezTo>
                  <a:pt x="23006" y="3661"/>
                  <a:pt x="22896" y="3927"/>
                  <a:pt x="23049" y="4081"/>
                </a:cubicBezTo>
                <a:cubicBezTo>
                  <a:pt x="23100" y="4132"/>
                  <a:pt x="23163" y="4155"/>
                  <a:pt x="23224" y="4155"/>
                </a:cubicBezTo>
                <a:cubicBezTo>
                  <a:pt x="23351" y="4155"/>
                  <a:pt x="23472" y="4056"/>
                  <a:pt x="23472" y="3908"/>
                </a:cubicBezTo>
                <a:cubicBezTo>
                  <a:pt x="23472" y="3771"/>
                  <a:pt x="23363" y="3661"/>
                  <a:pt x="23225" y="3661"/>
                </a:cubicBezTo>
                <a:close/>
                <a:moveTo>
                  <a:pt x="24444" y="3661"/>
                </a:moveTo>
                <a:cubicBezTo>
                  <a:pt x="24225" y="3661"/>
                  <a:pt x="24115" y="3927"/>
                  <a:pt x="24272" y="4081"/>
                </a:cubicBezTo>
                <a:cubicBezTo>
                  <a:pt x="24322" y="4132"/>
                  <a:pt x="24383" y="4155"/>
                  <a:pt x="24444" y="4155"/>
                </a:cubicBezTo>
                <a:cubicBezTo>
                  <a:pt x="24570" y="4155"/>
                  <a:pt x="24692" y="4056"/>
                  <a:pt x="24692" y="3908"/>
                </a:cubicBezTo>
                <a:cubicBezTo>
                  <a:pt x="24692" y="3771"/>
                  <a:pt x="24582" y="3661"/>
                  <a:pt x="24444" y="3661"/>
                </a:cubicBezTo>
                <a:close/>
                <a:moveTo>
                  <a:pt x="25663" y="3661"/>
                </a:moveTo>
                <a:cubicBezTo>
                  <a:pt x="25444" y="3661"/>
                  <a:pt x="25334" y="3927"/>
                  <a:pt x="25491" y="4081"/>
                </a:cubicBezTo>
                <a:cubicBezTo>
                  <a:pt x="25541" y="4132"/>
                  <a:pt x="25602" y="4155"/>
                  <a:pt x="25663" y="4155"/>
                </a:cubicBezTo>
                <a:cubicBezTo>
                  <a:pt x="25789" y="4155"/>
                  <a:pt x="25911" y="4056"/>
                  <a:pt x="25911" y="3908"/>
                </a:cubicBezTo>
                <a:cubicBezTo>
                  <a:pt x="25911" y="3771"/>
                  <a:pt x="25801" y="3661"/>
                  <a:pt x="25663" y="3661"/>
                </a:cubicBezTo>
                <a:close/>
                <a:moveTo>
                  <a:pt x="26885" y="3661"/>
                </a:moveTo>
                <a:cubicBezTo>
                  <a:pt x="26663" y="3661"/>
                  <a:pt x="26553" y="3927"/>
                  <a:pt x="26710" y="4081"/>
                </a:cubicBezTo>
                <a:cubicBezTo>
                  <a:pt x="26760" y="4132"/>
                  <a:pt x="26822" y="4155"/>
                  <a:pt x="26882" y="4155"/>
                </a:cubicBezTo>
                <a:cubicBezTo>
                  <a:pt x="27008" y="4155"/>
                  <a:pt x="27130" y="4056"/>
                  <a:pt x="27130" y="3908"/>
                </a:cubicBezTo>
                <a:cubicBezTo>
                  <a:pt x="27130" y="3771"/>
                  <a:pt x="27020" y="3661"/>
                  <a:pt x="26885" y="3661"/>
                </a:cubicBezTo>
                <a:close/>
                <a:moveTo>
                  <a:pt x="28104" y="3661"/>
                </a:moveTo>
                <a:cubicBezTo>
                  <a:pt x="27885" y="3661"/>
                  <a:pt x="27772" y="3927"/>
                  <a:pt x="27929" y="4081"/>
                </a:cubicBezTo>
                <a:cubicBezTo>
                  <a:pt x="27980" y="4132"/>
                  <a:pt x="28042" y="4155"/>
                  <a:pt x="28103" y="4155"/>
                </a:cubicBezTo>
                <a:cubicBezTo>
                  <a:pt x="28229" y="4155"/>
                  <a:pt x="28349" y="4056"/>
                  <a:pt x="28349" y="3908"/>
                </a:cubicBezTo>
                <a:cubicBezTo>
                  <a:pt x="28349" y="3771"/>
                  <a:pt x="28239" y="3661"/>
                  <a:pt x="28104" y="3661"/>
                </a:cubicBezTo>
                <a:close/>
                <a:moveTo>
                  <a:pt x="29323" y="3661"/>
                </a:moveTo>
                <a:cubicBezTo>
                  <a:pt x="29104" y="3661"/>
                  <a:pt x="28994" y="3927"/>
                  <a:pt x="29148" y="4081"/>
                </a:cubicBezTo>
                <a:cubicBezTo>
                  <a:pt x="29199" y="4132"/>
                  <a:pt x="29261" y="4155"/>
                  <a:pt x="29323" y="4155"/>
                </a:cubicBezTo>
                <a:cubicBezTo>
                  <a:pt x="29450" y="4155"/>
                  <a:pt x="29571" y="4056"/>
                  <a:pt x="29571" y="3908"/>
                </a:cubicBezTo>
                <a:cubicBezTo>
                  <a:pt x="29571" y="3771"/>
                  <a:pt x="29458" y="3661"/>
                  <a:pt x="29323" y="3661"/>
                </a:cubicBezTo>
                <a:close/>
                <a:moveTo>
                  <a:pt x="30542" y="3661"/>
                </a:moveTo>
                <a:cubicBezTo>
                  <a:pt x="30323" y="3661"/>
                  <a:pt x="30213" y="3927"/>
                  <a:pt x="30367" y="4081"/>
                </a:cubicBezTo>
                <a:cubicBezTo>
                  <a:pt x="30418" y="4132"/>
                  <a:pt x="30480" y="4155"/>
                  <a:pt x="30542" y="4155"/>
                </a:cubicBezTo>
                <a:cubicBezTo>
                  <a:pt x="30669" y="4155"/>
                  <a:pt x="30790" y="4056"/>
                  <a:pt x="30790" y="3908"/>
                </a:cubicBezTo>
                <a:cubicBezTo>
                  <a:pt x="30790" y="3771"/>
                  <a:pt x="30677" y="3661"/>
                  <a:pt x="30542" y="3661"/>
                </a:cubicBezTo>
                <a:close/>
                <a:moveTo>
                  <a:pt x="31761" y="3661"/>
                </a:moveTo>
                <a:cubicBezTo>
                  <a:pt x="31542" y="3661"/>
                  <a:pt x="31432" y="3927"/>
                  <a:pt x="31586" y="4081"/>
                </a:cubicBezTo>
                <a:cubicBezTo>
                  <a:pt x="31637" y="4132"/>
                  <a:pt x="31699" y="4155"/>
                  <a:pt x="31761" y="4155"/>
                </a:cubicBezTo>
                <a:cubicBezTo>
                  <a:pt x="31888" y="4155"/>
                  <a:pt x="32009" y="4056"/>
                  <a:pt x="32009" y="3908"/>
                </a:cubicBezTo>
                <a:cubicBezTo>
                  <a:pt x="32009" y="3771"/>
                  <a:pt x="31899" y="3661"/>
                  <a:pt x="31761" y="3661"/>
                </a:cubicBezTo>
                <a:close/>
                <a:moveTo>
                  <a:pt x="32980" y="3661"/>
                </a:moveTo>
                <a:cubicBezTo>
                  <a:pt x="32761" y="3661"/>
                  <a:pt x="32651" y="3927"/>
                  <a:pt x="32808" y="4081"/>
                </a:cubicBezTo>
                <a:cubicBezTo>
                  <a:pt x="32858" y="4132"/>
                  <a:pt x="32920" y="4155"/>
                  <a:pt x="32981" y="4155"/>
                </a:cubicBezTo>
                <a:cubicBezTo>
                  <a:pt x="33107" y="4155"/>
                  <a:pt x="33228" y="4056"/>
                  <a:pt x="33228" y="3908"/>
                </a:cubicBezTo>
                <a:cubicBezTo>
                  <a:pt x="33228" y="3771"/>
                  <a:pt x="33118" y="3661"/>
                  <a:pt x="32980" y="3661"/>
                </a:cubicBezTo>
                <a:close/>
                <a:moveTo>
                  <a:pt x="54" y="4880"/>
                </a:moveTo>
                <a:cubicBezTo>
                  <a:pt x="38" y="4880"/>
                  <a:pt x="19" y="4880"/>
                  <a:pt x="0" y="4886"/>
                </a:cubicBezTo>
                <a:lnTo>
                  <a:pt x="0" y="5366"/>
                </a:lnTo>
                <a:cubicBezTo>
                  <a:pt x="19" y="5370"/>
                  <a:pt x="37" y="5372"/>
                  <a:pt x="55" y="5372"/>
                </a:cubicBezTo>
                <a:cubicBezTo>
                  <a:pt x="177" y="5372"/>
                  <a:pt x="285" y="5281"/>
                  <a:pt x="301" y="5153"/>
                </a:cubicBezTo>
                <a:cubicBezTo>
                  <a:pt x="317" y="5008"/>
                  <a:pt x="201" y="4880"/>
                  <a:pt x="54" y="4880"/>
                </a:cubicBezTo>
                <a:close/>
                <a:moveTo>
                  <a:pt x="6152" y="4880"/>
                </a:moveTo>
                <a:cubicBezTo>
                  <a:pt x="5933" y="4880"/>
                  <a:pt x="5823" y="5146"/>
                  <a:pt x="5976" y="5300"/>
                </a:cubicBezTo>
                <a:cubicBezTo>
                  <a:pt x="6027" y="5351"/>
                  <a:pt x="6090" y="5373"/>
                  <a:pt x="6151" y="5373"/>
                </a:cubicBezTo>
                <a:cubicBezTo>
                  <a:pt x="6278" y="5373"/>
                  <a:pt x="6399" y="5275"/>
                  <a:pt x="6399" y="5124"/>
                </a:cubicBezTo>
                <a:cubicBezTo>
                  <a:pt x="6399" y="4990"/>
                  <a:pt x="6287" y="4880"/>
                  <a:pt x="6152" y="4880"/>
                </a:cubicBezTo>
                <a:close/>
                <a:moveTo>
                  <a:pt x="7371" y="4880"/>
                </a:moveTo>
                <a:cubicBezTo>
                  <a:pt x="7152" y="4880"/>
                  <a:pt x="7042" y="5146"/>
                  <a:pt x="7199" y="5300"/>
                </a:cubicBezTo>
                <a:cubicBezTo>
                  <a:pt x="7248" y="5351"/>
                  <a:pt x="7310" y="5373"/>
                  <a:pt x="7371" y="5373"/>
                </a:cubicBezTo>
                <a:cubicBezTo>
                  <a:pt x="7497" y="5373"/>
                  <a:pt x="7619" y="5275"/>
                  <a:pt x="7619" y="5124"/>
                </a:cubicBezTo>
                <a:cubicBezTo>
                  <a:pt x="7619" y="4990"/>
                  <a:pt x="7509" y="4880"/>
                  <a:pt x="7371" y="4880"/>
                </a:cubicBezTo>
                <a:close/>
                <a:moveTo>
                  <a:pt x="8590" y="4880"/>
                </a:moveTo>
                <a:cubicBezTo>
                  <a:pt x="8371" y="4880"/>
                  <a:pt x="8261" y="5146"/>
                  <a:pt x="8418" y="5300"/>
                </a:cubicBezTo>
                <a:cubicBezTo>
                  <a:pt x="8467" y="5351"/>
                  <a:pt x="8529" y="5373"/>
                  <a:pt x="8590" y="5373"/>
                </a:cubicBezTo>
                <a:cubicBezTo>
                  <a:pt x="8716" y="5373"/>
                  <a:pt x="8838" y="5275"/>
                  <a:pt x="8838" y="5124"/>
                </a:cubicBezTo>
                <a:cubicBezTo>
                  <a:pt x="8838" y="4990"/>
                  <a:pt x="8728" y="4880"/>
                  <a:pt x="8590" y="4880"/>
                </a:cubicBezTo>
                <a:close/>
                <a:moveTo>
                  <a:pt x="9812" y="4880"/>
                </a:moveTo>
                <a:cubicBezTo>
                  <a:pt x="9590" y="4880"/>
                  <a:pt x="9480" y="5146"/>
                  <a:pt x="9637" y="5300"/>
                </a:cubicBezTo>
                <a:cubicBezTo>
                  <a:pt x="9688" y="5351"/>
                  <a:pt x="9750" y="5373"/>
                  <a:pt x="9810" y="5373"/>
                </a:cubicBezTo>
                <a:cubicBezTo>
                  <a:pt x="9937" y="5373"/>
                  <a:pt x="10057" y="5275"/>
                  <a:pt x="10057" y="5124"/>
                </a:cubicBezTo>
                <a:cubicBezTo>
                  <a:pt x="10057" y="4990"/>
                  <a:pt x="9947" y="4880"/>
                  <a:pt x="9812" y="4880"/>
                </a:cubicBezTo>
                <a:close/>
                <a:moveTo>
                  <a:pt x="11031" y="4880"/>
                </a:moveTo>
                <a:cubicBezTo>
                  <a:pt x="10809" y="4880"/>
                  <a:pt x="10699" y="5146"/>
                  <a:pt x="10856" y="5300"/>
                </a:cubicBezTo>
                <a:cubicBezTo>
                  <a:pt x="10907" y="5351"/>
                  <a:pt x="10969" y="5373"/>
                  <a:pt x="11029" y="5373"/>
                </a:cubicBezTo>
                <a:cubicBezTo>
                  <a:pt x="11156" y="5373"/>
                  <a:pt x="11276" y="5275"/>
                  <a:pt x="11276" y="5124"/>
                </a:cubicBezTo>
                <a:cubicBezTo>
                  <a:pt x="11276" y="4990"/>
                  <a:pt x="11166" y="4880"/>
                  <a:pt x="11031" y="4880"/>
                </a:cubicBezTo>
                <a:close/>
                <a:moveTo>
                  <a:pt x="12250" y="4880"/>
                </a:moveTo>
                <a:cubicBezTo>
                  <a:pt x="12031" y="4880"/>
                  <a:pt x="11921" y="5146"/>
                  <a:pt x="12075" y="5300"/>
                </a:cubicBezTo>
                <a:cubicBezTo>
                  <a:pt x="12126" y="5351"/>
                  <a:pt x="12188" y="5373"/>
                  <a:pt x="12249" y="5373"/>
                </a:cubicBezTo>
                <a:cubicBezTo>
                  <a:pt x="12376" y="5373"/>
                  <a:pt x="12498" y="5275"/>
                  <a:pt x="12498" y="5124"/>
                </a:cubicBezTo>
                <a:cubicBezTo>
                  <a:pt x="12495" y="4990"/>
                  <a:pt x="12385" y="4880"/>
                  <a:pt x="12250" y="4880"/>
                </a:cubicBezTo>
                <a:close/>
                <a:moveTo>
                  <a:pt x="13469" y="4880"/>
                </a:moveTo>
                <a:cubicBezTo>
                  <a:pt x="13250" y="4880"/>
                  <a:pt x="13140" y="5146"/>
                  <a:pt x="13294" y="5300"/>
                </a:cubicBezTo>
                <a:cubicBezTo>
                  <a:pt x="13345" y="5351"/>
                  <a:pt x="13407" y="5373"/>
                  <a:pt x="13468" y="5373"/>
                </a:cubicBezTo>
                <a:cubicBezTo>
                  <a:pt x="13595" y="5373"/>
                  <a:pt x="13717" y="5275"/>
                  <a:pt x="13717" y="5124"/>
                </a:cubicBezTo>
                <a:cubicBezTo>
                  <a:pt x="13717" y="4990"/>
                  <a:pt x="13604" y="4880"/>
                  <a:pt x="13469" y="4880"/>
                </a:cubicBezTo>
                <a:close/>
                <a:moveTo>
                  <a:pt x="14688" y="4880"/>
                </a:moveTo>
                <a:cubicBezTo>
                  <a:pt x="14469" y="4880"/>
                  <a:pt x="14359" y="5143"/>
                  <a:pt x="14513" y="5300"/>
                </a:cubicBezTo>
                <a:cubicBezTo>
                  <a:pt x="14564" y="5351"/>
                  <a:pt x="14626" y="5373"/>
                  <a:pt x="14687" y="5373"/>
                </a:cubicBezTo>
                <a:cubicBezTo>
                  <a:pt x="14814" y="5373"/>
                  <a:pt x="14936" y="5275"/>
                  <a:pt x="14936" y="5124"/>
                </a:cubicBezTo>
                <a:cubicBezTo>
                  <a:pt x="14936" y="4990"/>
                  <a:pt x="14823" y="4880"/>
                  <a:pt x="14688" y="4880"/>
                </a:cubicBezTo>
                <a:close/>
                <a:moveTo>
                  <a:pt x="15907" y="4880"/>
                </a:moveTo>
                <a:cubicBezTo>
                  <a:pt x="15688" y="4880"/>
                  <a:pt x="15578" y="5146"/>
                  <a:pt x="15735" y="5300"/>
                </a:cubicBezTo>
                <a:cubicBezTo>
                  <a:pt x="15785" y="5351"/>
                  <a:pt x="15847" y="5373"/>
                  <a:pt x="15907" y="5373"/>
                </a:cubicBezTo>
                <a:cubicBezTo>
                  <a:pt x="16033" y="5373"/>
                  <a:pt x="16155" y="5275"/>
                  <a:pt x="16155" y="5124"/>
                </a:cubicBezTo>
                <a:cubicBezTo>
                  <a:pt x="16155" y="4990"/>
                  <a:pt x="16045" y="4880"/>
                  <a:pt x="15907" y="4880"/>
                </a:cubicBezTo>
                <a:close/>
                <a:moveTo>
                  <a:pt x="17127" y="4880"/>
                </a:moveTo>
                <a:cubicBezTo>
                  <a:pt x="16907" y="4880"/>
                  <a:pt x="16797" y="5146"/>
                  <a:pt x="16954" y="5300"/>
                </a:cubicBezTo>
                <a:cubicBezTo>
                  <a:pt x="17004" y="5351"/>
                  <a:pt x="17066" y="5373"/>
                  <a:pt x="17126" y="5373"/>
                </a:cubicBezTo>
                <a:cubicBezTo>
                  <a:pt x="17253" y="5373"/>
                  <a:pt x="17374" y="5275"/>
                  <a:pt x="17374" y="5124"/>
                </a:cubicBezTo>
                <a:cubicBezTo>
                  <a:pt x="17374" y="4990"/>
                  <a:pt x="17264" y="4880"/>
                  <a:pt x="17127" y="4880"/>
                </a:cubicBezTo>
                <a:close/>
                <a:moveTo>
                  <a:pt x="18349" y="4880"/>
                </a:moveTo>
                <a:cubicBezTo>
                  <a:pt x="18126" y="4880"/>
                  <a:pt x="18017" y="5146"/>
                  <a:pt x="18173" y="5300"/>
                </a:cubicBezTo>
                <a:cubicBezTo>
                  <a:pt x="18224" y="5351"/>
                  <a:pt x="18286" y="5373"/>
                  <a:pt x="18347" y="5373"/>
                </a:cubicBezTo>
                <a:cubicBezTo>
                  <a:pt x="18473" y="5373"/>
                  <a:pt x="18593" y="5275"/>
                  <a:pt x="18593" y="5124"/>
                </a:cubicBezTo>
                <a:cubicBezTo>
                  <a:pt x="18593" y="4990"/>
                  <a:pt x="18483" y="4880"/>
                  <a:pt x="18349" y="4880"/>
                </a:cubicBezTo>
                <a:close/>
                <a:moveTo>
                  <a:pt x="19568" y="4880"/>
                </a:moveTo>
                <a:cubicBezTo>
                  <a:pt x="19348" y="4880"/>
                  <a:pt x="19236" y="5146"/>
                  <a:pt x="19392" y="5300"/>
                </a:cubicBezTo>
                <a:cubicBezTo>
                  <a:pt x="19443" y="5351"/>
                  <a:pt x="19505" y="5373"/>
                  <a:pt x="19566" y="5373"/>
                </a:cubicBezTo>
                <a:cubicBezTo>
                  <a:pt x="19692" y="5373"/>
                  <a:pt x="19812" y="5275"/>
                  <a:pt x="19812" y="5124"/>
                </a:cubicBezTo>
                <a:cubicBezTo>
                  <a:pt x="19812" y="4990"/>
                  <a:pt x="19703" y="4880"/>
                  <a:pt x="19568" y="4880"/>
                </a:cubicBezTo>
                <a:close/>
                <a:moveTo>
                  <a:pt x="20787" y="4880"/>
                </a:moveTo>
                <a:cubicBezTo>
                  <a:pt x="20567" y="4880"/>
                  <a:pt x="20458" y="5146"/>
                  <a:pt x="20611" y="5300"/>
                </a:cubicBezTo>
                <a:cubicBezTo>
                  <a:pt x="20662" y="5351"/>
                  <a:pt x="20725" y="5373"/>
                  <a:pt x="20786" y="5373"/>
                </a:cubicBezTo>
                <a:cubicBezTo>
                  <a:pt x="20913" y="5373"/>
                  <a:pt x="21034" y="5275"/>
                  <a:pt x="21034" y="5124"/>
                </a:cubicBezTo>
                <a:cubicBezTo>
                  <a:pt x="21031" y="4990"/>
                  <a:pt x="20922" y="4880"/>
                  <a:pt x="20787" y="4880"/>
                </a:cubicBezTo>
                <a:close/>
                <a:moveTo>
                  <a:pt x="22006" y="4880"/>
                </a:moveTo>
                <a:cubicBezTo>
                  <a:pt x="21786" y="4880"/>
                  <a:pt x="21677" y="5146"/>
                  <a:pt x="21830" y="5300"/>
                </a:cubicBezTo>
                <a:cubicBezTo>
                  <a:pt x="21881" y="5351"/>
                  <a:pt x="21944" y="5373"/>
                  <a:pt x="22005" y="5373"/>
                </a:cubicBezTo>
                <a:cubicBezTo>
                  <a:pt x="22132" y="5373"/>
                  <a:pt x="22253" y="5275"/>
                  <a:pt x="22253" y="5124"/>
                </a:cubicBezTo>
                <a:cubicBezTo>
                  <a:pt x="22253" y="4990"/>
                  <a:pt x="22141" y="4880"/>
                  <a:pt x="22006" y="4880"/>
                </a:cubicBezTo>
                <a:close/>
                <a:moveTo>
                  <a:pt x="23225" y="4880"/>
                </a:moveTo>
                <a:cubicBezTo>
                  <a:pt x="23006" y="4880"/>
                  <a:pt x="22896" y="5146"/>
                  <a:pt x="23049" y="5300"/>
                </a:cubicBezTo>
                <a:cubicBezTo>
                  <a:pt x="23100" y="5351"/>
                  <a:pt x="23163" y="5373"/>
                  <a:pt x="23224" y="5373"/>
                </a:cubicBezTo>
                <a:cubicBezTo>
                  <a:pt x="23351" y="5373"/>
                  <a:pt x="23472" y="5275"/>
                  <a:pt x="23472" y="5124"/>
                </a:cubicBezTo>
                <a:cubicBezTo>
                  <a:pt x="23472" y="4990"/>
                  <a:pt x="23360" y="4880"/>
                  <a:pt x="23225" y="4880"/>
                </a:cubicBezTo>
                <a:close/>
                <a:moveTo>
                  <a:pt x="24444" y="4880"/>
                </a:moveTo>
                <a:cubicBezTo>
                  <a:pt x="24225" y="4880"/>
                  <a:pt x="24115" y="5146"/>
                  <a:pt x="24272" y="5300"/>
                </a:cubicBezTo>
                <a:cubicBezTo>
                  <a:pt x="24321" y="5351"/>
                  <a:pt x="24383" y="5373"/>
                  <a:pt x="24444" y="5373"/>
                </a:cubicBezTo>
                <a:cubicBezTo>
                  <a:pt x="24570" y="5373"/>
                  <a:pt x="24692" y="5275"/>
                  <a:pt x="24692" y="5124"/>
                </a:cubicBezTo>
                <a:cubicBezTo>
                  <a:pt x="24692" y="4990"/>
                  <a:pt x="24582" y="4880"/>
                  <a:pt x="24444" y="4880"/>
                </a:cubicBezTo>
                <a:close/>
                <a:moveTo>
                  <a:pt x="25663" y="4880"/>
                </a:moveTo>
                <a:cubicBezTo>
                  <a:pt x="25444" y="4880"/>
                  <a:pt x="25334" y="5146"/>
                  <a:pt x="25491" y="5300"/>
                </a:cubicBezTo>
                <a:cubicBezTo>
                  <a:pt x="25540" y="5351"/>
                  <a:pt x="25602" y="5373"/>
                  <a:pt x="25663" y="5373"/>
                </a:cubicBezTo>
                <a:cubicBezTo>
                  <a:pt x="25789" y="5373"/>
                  <a:pt x="25911" y="5275"/>
                  <a:pt x="25911" y="5124"/>
                </a:cubicBezTo>
                <a:cubicBezTo>
                  <a:pt x="25911" y="4990"/>
                  <a:pt x="25801" y="4880"/>
                  <a:pt x="25663" y="4880"/>
                </a:cubicBezTo>
                <a:close/>
                <a:moveTo>
                  <a:pt x="26885" y="4880"/>
                </a:moveTo>
                <a:cubicBezTo>
                  <a:pt x="26663" y="4880"/>
                  <a:pt x="26553" y="5146"/>
                  <a:pt x="26710" y="5300"/>
                </a:cubicBezTo>
                <a:cubicBezTo>
                  <a:pt x="26761" y="5351"/>
                  <a:pt x="26823" y="5373"/>
                  <a:pt x="26883" y="5373"/>
                </a:cubicBezTo>
                <a:cubicBezTo>
                  <a:pt x="27010" y="5373"/>
                  <a:pt x="27130" y="5275"/>
                  <a:pt x="27130" y="5124"/>
                </a:cubicBezTo>
                <a:cubicBezTo>
                  <a:pt x="27130" y="4990"/>
                  <a:pt x="27020" y="4880"/>
                  <a:pt x="26885" y="4880"/>
                </a:cubicBezTo>
                <a:close/>
                <a:moveTo>
                  <a:pt x="28104" y="4880"/>
                </a:moveTo>
                <a:cubicBezTo>
                  <a:pt x="27885" y="4880"/>
                  <a:pt x="27772" y="5146"/>
                  <a:pt x="27929" y="5300"/>
                </a:cubicBezTo>
                <a:cubicBezTo>
                  <a:pt x="27980" y="5351"/>
                  <a:pt x="28042" y="5373"/>
                  <a:pt x="28103" y="5373"/>
                </a:cubicBezTo>
                <a:cubicBezTo>
                  <a:pt x="28230" y="5373"/>
                  <a:pt x="28351" y="5275"/>
                  <a:pt x="28349" y="5124"/>
                </a:cubicBezTo>
                <a:cubicBezTo>
                  <a:pt x="28349" y="4990"/>
                  <a:pt x="28239" y="4880"/>
                  <a:pt x="28104" y="4880"/>
                </a:cubicBezTo>
                <a:close/>
                <a:moveTo>
                  <a:pt x="29323" y="4880"/>
                </a:moveTo>
                <a:cubicBezTo>
                  <a:pt x="29104" y="4880"/>
                  <a:pt x="28994" y="5146"/>
                  <a:pt x="29148" y="5300"/>
                </a:cubicBezTo>
                <a:cubicBezTo>
                  <a:pt x="29199" y="5351"/>
                  <a:pt x="29261" y="5373"/>
                  <a:pt x="29322" y="5373"/>
                </a:cubicBezTo>
                <a:cubicBezTo>
                  <a:pt x="29449" y="5373"/>
                  <a:pt x="29571" y="5275"/>
                  <a:pt x="29571" y="5124"/>
                </a:cubicBezTo>
                <a:cubicBezTo>
                  <a:pt x="29568" y="4990"/>
                  <a:pt x="29458" y="4880"/>
                  <a:pt x="29323" y="4880"/>
                </a:cubicBezTo>
                <a:close/>
                <a:moveTo>
                  <a:pt x="30542" y="4880"/>
                </a:moveTo>
                <a:cubicBezTo>
                  <a:pt x="30323" y="4880"/>
                  <a:pt x="30213" y="5146"/>
                  <a:pt x="30367" y="5300"/>
                </a:cubicBezTo>
                <a:cubicBezTo>
                  <a:pt x="30418" y="5351"/>
                  <a:pt x="30480" y="5373"/>
                  <a:pt x="30541" y="5373"/>
                </a:cubicBezTo>
                <a:cubicBezTo>
                  <a:pt x="30668" y="5373"/>
                  <a:pt x="30790" y="5275"/>
                  <a:pt x="30790" y="5124"/>
                </a:cubicBezTo>
                <a:cubicBezTo>
                  <a:pt x="30790" y="4990"/>
                  <a:pt x="30677" y="4880"/>
                  <a:pt x="30542" y="4880"/>
                </a:cubicBezTo>
                <a:close/>
                <a:moveTo>
                  <a:pt x="31761" y="4880"/>
                </a:moveTo>
                <a:cubicBezTo>
                  <a:pt x="31542" y="4880"/>
                  <a:pt x="31432" y="5146"/>
                  <a:pt x="31586" y="5300"/>
                </a:cubicBezTo>
                <a:cubicBezTo>
                  <a:pt x="31637" y="5351"/>
                  <a:pt x="31699" y="5373"/>
                  <a:pt x="31760" y="5373"/>
                </a:cubicBezTo>
                <a:cubicBezTo>
                  <a:pt x="31887" y="5373"/>
                  <a:pt x="32009" y="5275"/>
                  <a:pt x="32009" y="5124"/>
                </a:cubicBezTo>
                <a:cubicBezTo>
                  <a:pt x="32009" y="4990"/>
                  <a:pt x="31899" y="4880"/>
                  <a:pt x="31761" y="4880"/>
                </a:cubicBezTo>
                <a:close/>
                <a:moveTo>
                  <a:pt x="32980" y="4880"/>
                </a:moveTo>
                <a:cubicBezTo>
                  <a:pt x="32761" y="4880"/>
                  <a:pt x="32651" y="5146"/>
                  <a:pt x="32808" y="5300"/>
                </a:cubicBezTo>
                <a:cubicBezTo>
                  <a:pt x="32858" y="5351"/>
                  <a:pt x="32920" y="5373"/>
                  <a:pt x="32980" y="5373"/>
                </a:cubicBezTo>
                <a:cubicBezTo>
                  <a:pt x="33106" y="5373"/>
                  <a:pt x="33228" y="5275"/>
                  <a:pt x="33228" y="5124"/>
                </a:cubicBezTo>
                <a:cubicBezTo>
                  <a:pt x="33228" y="4990"/>
                  <a:pt x="33118" y="4880"/>
                  <a:pt x="32980" y="4880"/>
                </a:cubicBezTo>
                <a:close/>
                <a:moveTo>
                  <a:pt x="1276" y="4880"/>
                </a:moveTo>
                <a:cubicBezTo>
                  <a:pt x="1053" y="4880"/>
                  <a:pt x="944" y="5146"/>
                  <a:pt x="1100" y="5300"/>
                </a:cubicBezTo>
                <a:cubicBezTo>
                  <a:pt x="1150" y="5351"/>
                  <a:pt x="1212" y="5374"/>
                  <a:pt x="1273" y="5374"/>
                </a:cubicBezTo>
                <a:cubicBezTo>
                  <a:pt x="1399" y="5374"/>
                  <a:pt x="1520" y="5275"/>
                  <a:pt x="1520" y="5127"/>
                </a:cubicBezTo>
                <a:cubicBezTo>
                  <a:pt x="1520" y="4990"/>
                  <a:pt x="1410" y="4880"/>
                  <a:pt x="1276" y="4880"/>
                </a:cubicBezTo>
                <a:close/>
                <a:moveTo>
                  <a:pt x="2495" y="4880"/>
                </a:moveTo>
                <a:cubicBezTo>
                  <a:pt x="2272" y="4880"/>
                  <a:pt x="2163" y="5146"/>
                  <a:pt x="2319" y="5300"/>
                </a:cubicBezTo>
                <a:cubicBezTo>
                  <a:pt x="2370" y="5351"/>
                  <a:pt x="2432" y="5374"/>
                  <a:pt x="2493" y="5374"/>
                </a:cubicBezTo>
                <a:cubicBezTo>
                  <a:pt x="2619" y="5374"/>
                  <a:pt x="2739" y="5275"/>
                  <a:pt x="2739" y="5127"/>
                </a:cubicBezTo>
                <a:cubicBezTo>
                  <a:pt x="2739" y="4990"/>
                  <a:pt x="2630" y="4880"/>
                  <a:pt x="2495" y="4880"/>
                </a:cubicBezTo>
                <a:close/>
                <a:moveTo>
                  <a:pt x="3714" y="4880"/>
                </a:moveTo>
                <a:cubicBezTo>
                  <a:pt x="3494" y="4880"/>
                  <a:pt x="3385" y="5146"/>
                  <a:pt x="3538" y="5300"/>
                </a:cubicBezTo>
                <a:cubicBezTo>
                  <a:pt x="3589" y="5351"/>
                  <a:pt x="3652" y="5374"/>
                  <a:pt x="3713" y="5374"/>
                </a:cubicBezTo>
                <a:cubicBezTo>
                  <a:pt x="3840" y="5374"/>
                  <a:pt x="3961" y="5275"/>
                  <a:pt x="3961" y="5127"/>
                </a:cubicBezTo>
                <a:cubicBezTo>
                  <a:pt x="3958" y="4990"/>
                  <a:pt x="3849" y="4880"/>
                  <a:pt x="3714" y="4880"/>
                </a:cubicBezTo>
                <a:close/>
                <a:moveTo>
                  <a:pt x="4933" y="4880"/>
                </a:moveTo>
                <a:cubicBezTo>
                  <a:pt x="4713" y="4880"/>
                  <a:pt x="4604" y="5146"/>
                  <a:pt x="4757" y="5300"/>
                </a:cubicBezTo>
                <a:cubicBezTo>
                  <a:pt x="4808" y="5351"/>
                  <a:pt x="4871" y="5374"/>
                  <a:pt x="4932" y="5374"/>
                </a:cubicBezTo>
                <a:cubicBezTo>
                  <a:pt x="5059" y="5374"/>
                  <a:pt x="5180" y="5275"/>
                  <a:pt x="5180" y="5127"/>
                </a:cubicBezTo>
                <a:cubicBezTo>
                  <a:pt x="5180" y="4990"/>
                  <a:pt x="5068" y="4880"/>
                  <a:pt x="4933" y="4880"/>
                </a:cubicBezTo>
                <a:close/>
                <a:moveTo>
                  <a:pt x="32982" y="6099"/>
                </a:moveTo>
                <a:cubicBezTo>
                  <a:pt x="32854" y="6099"/>
                  <a:pt x="32734" y="6200"/>
                  <a:pt x="32736" y="6346"/>
                </a:cubicBezTo>
                <a:cubicBezTo>
                  <a:pt x="32736" y="6378"/>
                  <a:pt x="32742" y="6409"/>
                  <a:pt x="32752" y="6437"/>
                </a:cubicBezTo>
                <a:cubicBezTo>
                  <a:pt x="32883" y="6346"/>
                  <a:pt x="33006" y="6249"/>
                  <a:pt x="33121" y="6143"/>
                </a:cubicBezTo>
                <a:cubicBezTo>
                  <a:pt x="33078" y="6112"/>
                  <a:pt x="33029" y="6099"/>
                  <a:pt x="32982" y="6099"/>
                </a:cubicBezTo>
                <a:close/>
                <a:moveTo>
                  <a:pt x="65" y="6099"/>
                </a:moveTo>
                <a:cubicBezTo>
                  <a:pt x="61" y="6099"/>
                  <a:pt x="57" y="6099"/>
                  <a:pt x="54" y="6099"/>
                </a:cubicBezTo>
                <a:cubicBezTo>
                  <a:pt x="38" y="6099"/>
                  <a:pt x="19" y="6102"/>
                  <a:pt x="0" y="6105"/>
                </a:cubicBezTo>
                <a:lnTo>
                  <a:pt x="0" y="6588"/>
                </a:lnTo>
                <a:cubicBezTo>
                  <a:pt x="19" y="6591"/>
                  <a:pt x="38" y="6591"/>
                  <a:pt x="54" y="6591"/>
                </a:cubicBezTo>
                <a:cubicBezTo>
                  <a:pt x="57" y="6591"/>
                  <a:pt x="61" y="6591"/>
                  <a:pt x="65" y="6591"/>
                </a:cubicBezTo>
                <a:cubicBezTo>
                  <a:pt x="201" y="6591"/>
                  <a:pt x="310" y="6481"/>
                  <a:pt x="310" y="6346"/>
                </a:cubicBezTo>
                <a:cubicBezTo>
                  <a:pt x="310" y="6209"/>
                  <a:pt x="201" y="6099"/>
                  <a:pt x="65" y="6099"/>
                </a:cubicBezTo>
                <a:close/>
                <a:moveTo>
                  <a:pt x="1276" y="6099"/>
                </a:moveTo>
                <a:cubicBezTo>
                  <a:pt x="1053" y="6099"/>
                  <a:pt x="944" y="6365"/>
                  <a:pt x="1100" y="6519"/>
                </a:cubicBezTo>
                <a:cubicBezTo>
                  <a:pt x="1150" y="6570"/>
                  <a:pt x="1212" y="6593"/>
                  <a:pt x="1273" y="6593"/>
                </a:cubicBezTo>
                <a:cubicBezTo>
                  <a:pt x="1399" y="6593"/>
                  <a:pt x="1520" y="6495"/>
                  <a:pt x="1520" y="6346"/>
                </a:cubicBezTo>
                <a:cubicBezTo>
                  <a:pt x="1520" y="6209"/>
                  <a:pt x="1410" y="6099"/>
                  <a:pt x="1276" y="6099"/>
                </a:cubicBezTo>
                <a:close/>
                <a:moveTo>
                  <a:pt x="2495" y="6099"/>
                </a:moveTo>
                <a:cubicBezTo>
                  <a:pt x="2272" y="6099"/>
                  <a:pt x="2163" y="6365"/>
                  <a:pt x="2319" y="6519"/>
                </a:cubicBezTo>
                <a:cubicBezTo>
                  <a:pt x="2370" y="6570"/>
                  <a:pt x="2432" y="6593"/>
                  <a:pt x="2493" y="6593"/>
                </a:cubicBezTo>
                <a:cubicBezTo>
                  <a:pt x="2619" y="6593"/>
                  <a:pt x="2739" y="6495"/>
                  <a:pt x="2739" y="6346"/>
                </a:cubicBezTo>
                <a:cubicBezTo>
                  <a:pt x="2739" y="6209"/>
                  <a:pt x="2630" y="6099"/>
                  <a:pt x="2495" y="6099"/>
                </a:cubicBezTo>
                <a:close/>
                <a:moveTo>
                  <a:pt x="3714" y="6099"/>
                </a:moveTo>
                <a:cubicBezTo>
                  <a:pt x="3494" y="6099"/>
                  <a:pt x="3385" y="6365"/>
                  <a:pt x="3538" y="6519"/>
                </a:cubicBezTo>
                <a:cubicBezTo>
                  <a:pt x="3589" y="6570"/>
                  <a:pt x="3652" y="6593"/>
                  <a:pt x="3713" y="6593"/>
                </a:cubicBezTo>
                <a:cubicBezTo>
                  <a:pt x="3840" y="6593"/>
                  <a:pt x="3961" y="6495"/>
                  <a:pt x="3961" y="6346"/>
                </a:cubicBezTo>
                <a:cubicBezTo>
                  <a:pt x="3961" y="6209"/>
                  <a:pt x="3849" y="6099"/>
                  <a:pt x="3714" y="6099"/>
                </a:cubicBezTo>
                <a:close/>
                <a:moveTo>
                  <a:pt x="4933" y="6099"/>
                </a:moveTo>
                <a:cubicBezTo>
                  <a:pt x="4713" y="6099"/>
                  <a:pt x="4604" y="6365"/>
                  <a:pt x="4757" y="6519"/>
                </a:cubicBezTo>
                <a:cubicBezTo>
                  <a:pt x="4808" y="6570"/>
                  <a:pt x="4871" y="6593"/>
                  <a:pt x="4932" y="6593"/>
                </a:cubicBezTo>
                <a:cubicBezTo>
                  <a:pt x="5059" y="6593"/>
                  <a:pt x="5180" y="6495"/>
                  <a:pt x="5180" y="6346"/>
                </a:cubicBezTo>
                <a:cubicBezTo>
                  <a:pt x="5180" y="6209"/>
                  <a:pt x="5068" y="6099"/>
                  <a:pt x="4933" y="6099"/>
                </a:cubicBezTo>
                <a:close/>
                <a:moveTo>
                  <a:pt x="6152" y="6099"/>
                </a:moveTo>
                <a:cubicBezTo>
                  <a:pt x="5933" y="6099"/>
                  <a:pt x="5823" y="6365"/>
                  <a:pt x="5976" y="6519"/>
                </a:cubicBezTo>
                <a:cubicBezTo>
                  <a:pt x="6027" y="6570"/>
                  <a:pt x="6090" y="6593"/>
                  <a:pt x="6151" y="6593"/>
                </a:cubicBezTo>
                <a:cubicBezTo>
                  <a:pt x="6278" y="6593"/>
                  <a:pt x="6399" y="6495"/>
                  <a:pt x="6399" y="6346"/>
                </a:cubicBezTo>
                <a:cubicBezTo>
                  <a:pt x="6399" y="6209"/>
                  <a:pt x="6287" y="6099"/>
                  <a:pt x="6152" y="6099"/>
                </a:cubicBezTo>
                <a:close/>
                <a:moveTo>
                  <a:pt x="7371" y="6099"/>
                </a:moveTo>
                <a:cubicBezTo>
                  <a:pt x="7152" y="6099"/>
                  <a:pt x="7042" y="6365"/>
                  <a:pt x="7199" y="6519"/>
                </a:cubicBezTo>
                <a:cubicBezTo>
                  <a:pt x="7249" y="6570"/>
                  <a:pt x="7310" y="6593"/>
                  <a:pt x="7371" y="6593"/>
                </a:cubicBezTo>
                <a:cubicBezTo>
                  <a:pt x="7497" y="6593"/>
                  <a:pt x="7619" y="6495"/>
                  <a:pt x="7619" y="6346"/>
                </a:cubicBezTo>
                <a:cubicBezTo>
                  <a:pt x="7619" y="6209"/>
                  <a:pt x="7509" y="6099"/>
                  <a:pt x="7371" y="6099"/>
                </a:cubicBezTo>
                <a:close/>
                <a:moveTo>
                  <a:pt x="8590" y="6099"/>
                </a:moveTo>
                <a:cubicBezTo>
                  <a:pt x="8371" y="6099"/>
                  <a:pt x="8261" y="6365"/>
                  <a:pt x="8418" y="6519"/>
                </a:cubicBezTo>
                <a:cubicBezTo>
                  <a:pt x="8468" y="6570"/>
                  <a:pt x="8529" y="6593"/>
                  <a:pt x="8590" y="6593"/>
                </a:cubicBezTo>
                <a:cubicBezTo>
                  <a:pt x="8716" y="6593"/>
                  <a:pt x="8838" y="6495"/>
                  <a:pt x="8838" y="6346"/>
                </a:cubicBezTo>
                <a:cubicBezTo>
                  <a:pt x="8838" y="6209"/>
                  <a:pt x="8728" y="6099"/>
                  <a:pt x="8590" y="6099"/>
                </a:cubicBezTo>
                <a:close/>
                <a:moveTo>
                  <a:pt x="9812" y="6099"/>
                </a:moveTo>
                <a:cubicBezTo>
                  <a:pt x="9590" y="6099"/>
                  <a:pt x="9480" y="6365"/>
                  <a:pt x="9637" y="6519"/>
                </a:cubicBezTo>
                <a:cubicBezTo>
                  <a:pt x="9687" y="6570"/>
                  <a:pt x="9749" y="6593"/>
                  <a:pt x="9809" y="6593"/>
                </a:cubicBezTo>
                <a:cubicBezTo>
                  <a:pt x="9935" y="6593"/>
                  <a:pt x="10057" y="6495"/>
                  <a:pt x="10057" y="6346"/>
                </a:cubicBezTo>
                <a:cubicBezTo>
                  <a:pt x="10057" y="6209"/>
                  <a:pt x="9947" y="6099"/>
                  <a:pt x="9812" y="6099"/>
                </a:cubicBezTo>
                <a:close/>
                <a:moveTo>
                  <a:pt x="11031" y="6099"/>
                </a:moveTo>
                <a:cubicBezTo>
                  <a:pt x="10812" y="6099"/>
                  <a:pt x="10699" y="6365"/>
                  <a:pt x="10856" y="6519"/>
                </a:cubicBezTo>
                <a:cubicBezTo>
                  <a:pt x="10907" y="6570"/>
                  <a:pt x="10969" y="6593"/>
                  <a:pt x="11030" y="6593"/>
                </a:cubicBezTo>
                <a:cubicBezTo>
                  <a:pt x="11156" y="6593"/>
                  <a:pt x="11276" y="6495"/>
                  <a:pt x="11276" y="6346"/>
                </a:cubicBezTo>
                <a:cubicBezTo>
                  <a:pt x="11276" y="6209"/>
                  <a:pt x="11166" y="6099"/>
                  <a:pt x="11031" y="6099"/>
                </a:cubicBezTo>
                <a:close/>
                <a:moveTo>
                  <a:pt x="12250" y="6099"/>
                </a:moveTo>
                <a:cubicBezTo>
                  <a:pt x="12031" y="6099"/>
                  <a:pt x="11921" y="6365"/>
                  <a:pt x="12075" y="6519"/>
                </a:cubicBezTo>
                <a:cubicBezTo>
                  <a:pt x="12126" y="6570"/>
                  <a:pt x="12188" y="6593"/>
                  <a:pt x="12250" y="6593"/>
                </a:cubicBezTo>
                <a:cubicBezTo>
                  <a:pt x="12377" y="6593"/>
                  <a:pt x="12498" y="6495"/>
                  <a:pt x="12498" y="6346"/>
                </a:cubicBezTo>
                <a:cubicBezTo>
                  <a:pt x="12495" y="6209"/>
                  <a:pt x="12385" y="6099"/>
                  <a:pt x="12250" y="6099"/>
                </a:cubicBezTo>
                <a:close/>
                <a:moveTo>
                  <a:pt x="13469" y="6099"/>
                </a:moveTo>
                <a:cubicBezTo>
                  <a:pt x="13250" y="6099"/>
                  <a:pt x="13140" y="6365"/>
                  <a:pt x="13294" y="6519"/>
                </a:cubicBezTo>
                <a:cubicBezTo>
                  <a:pt x="13345" y="6570"/>
                  <a:pt x="13407" y="6593"/>
                  <a:pt x="13469" y="6593"/>
                </a:cubicBezTo>
                <a:cubicBezTo>
                  <a:pt x="13596" y="6593"/>
                  <a:pt x="13717" y="6495"/>
                  <a:pt x="13717" y="6346"/>
                </a:cubicBezTo>
                <a:cubicBezTo>
                  <a:pt x="13717" y="6209"/>
                  <a:pt x="13604" y="6099"/>
                  <a:pt x="13469" y="6099"/>
                </a:cubicBezTo>
                <a:close/>
                <a:moveTo>
                  <a:pt x="14688" y="6099"/>
                </a:moveTo>
                <a:cubicBezTo>
                  <a:pt x="14469" y="6099"/>
                  <a:pt x="14359" y="6365"/>
                  <a:pt x="14513" y="6519"/>
                </a:cubicBezTo>
                <a:cubicBezTo>
                  <a:pt x="14564" y="6570"/>
                  <a:pt x="14626" y="6593"/>
                  <a:pt x="14688" y="6593"/>
                </a:cubicBezTo>
                <a:cubicBezTo>
                  <a:pt x="14815" y="6593"/>
                  <a:pt x="14936" y="6495"/>
                  <a:pt x="14936" y="6346"/>
                </a:cubicBezTo>
                <a:cubicBezTo>
                  <a:pt x="14936" y="6209"/>
                  <a:pt x="14823" y="6099"/>
                  <a:pt x="14688" y="6099"/>
                </a:cubicBezTo>
                <a:close/>
                <a:moveTo>
                  <a:pt x="15907" y="6099"/>
                </a:moveTo>
                <a:cubicBezTo>
                  <a:pt x="15688" y="6099"/>
                  <a:pt x="15578" y="6365"/>
                  <a:pt x="15735" y="6519"/>
                </a:cubicBezTo>
                <a:cubicBezTo>
                  <a:pt x="15785" y="6570"/>
                  <a:pt x="15847" y="6593"/>
                  <a:pt x="15908" y="6593"/>
                </a:cubicBezTo>
                <a:cubicBezTo>
                  <a:pt x="16034" y="6593"/>
                  <a:pt x="16155" y="6495"/>
                  <a:pt x="16155" y="6346"/>
                </a:cubicBezTo>
                <a:cubicBezTo>
                  <a:pt x="16155" y="6209"/>
                  <a:pt x="16045" y="6099"/>
                  <a:pt x="15907" y="6099"/>
                </a:cubicBezTo>
                <a:close/>
                <a:moveTo>
                  <a:pt x="17127" y="6099"/>
                </a:moveTo>
                <a:cubicBezTo>
                  <a:pt x="16907" y="6099"/>
                  <a:pt x="16797" y="6365"/>
                  <a:pt x="16954" y="6519"/>
                </a:cubicBezTo>
                <a:cubicBezTo>
                  <a:pt x="17004" y="6570"/>
                  <a:pt x="17066" y="6593"/>
                  <a:pt x="17127" y="6593"/>
                </a:cubicBezTo>
                <a:cubicBezTo>
                  <a:pt x="17253" y="6593"/>
                  <a:pt x="17374" y="6495"/>
                  <a:pt x="17374" y="6346"/>
                </a:cubicBezTo>
                <a:cubicBezTo>
                  <a:pt x="17374" y="6209"/>
                  <a:pt x="17264" y="6099"/>
                  <a:pt x="17127" y="6099"/>
                </a:cubicBezTo>
                <a:close/>
                <a:moveTo>
                  <a:pt x="18349" y="6099"/>
                </a:moveTo>
                <a:cubicBezTo>
                  <a:pt x="18126" y="6099"/>
                  <a:pt x="18017" y="6365"/>
                  <a:pt x="18173" y="6519"/>
                </a:cubicBezTo>
                <a:cubicBezTo>
                  <a:pt x="18223" y="6570"/>
                  <a:pt x="18285" y="6593"/>
                  <a:pt x="18346" y="6593"/>
                </a:cubicBezTo>
                <a:cubicBezTo>
                  <a:pt x="18472" y="6593"/>
                  <a:pt x="18593" y="6495"/>
                  <a:pt x="18593" y="6346"/>
                </a:cubicBezTo>
                <a:cubicBezTo>
                  <a:pt x="18593" y="6209"/>
                  <a:pt x="18483" y="6099"/>
                  <a:pt x="18349" y="6099"/>
                </a:cubicBezTo>
                <a:close/>
                <a:moveTo>
                  <a:pt x="19568" y="6099"/>
                </a:moveTo>
                <a:cubicBezTo>
                  <a:pt x="19348" y="6099"/>
                  <a:pt x="19236" y="6365"/>
                  <a:pt x="19392" y="6519"/>
                </a:cubicBezTo>
                <a:cubicBezTo>
                  <a:pt x="19443" y="6570"/>
                  <a:pt x="19505" y="6593"/>
                  <a:pt x="19566" y="6593"/>
                </a:cubicBezTo>
                <a:cubicBezTo>
                  <a:pt x="19692" y="6593"/>
                  <a:pt x="19812" y="6495"/>
                  <a:pt x="19812" y="6346"/>
                </a:cubicBezTo>
                <a:cubicBezTo>
                  <a:pt x="19812" y="6209"/>
                  <a:pt x="19703" y="6099"/>
                  <a:pt x="19568" y="6099"/>
                </a:cubicBezTo>
                <a:close/>
                <a:moveTo>
                  <a:pt x="20787" y="6099"/>
                </a:moveTo>
                <a:cubicBezTo>
                  <a:pt x="20567" y="6099"/>
                  <a:pt x="20458" y="6365"/>
                  <a:pt x="20611" y="6519"/>
                </a:cubicBezTo>
                <a:cubicBezTo>
                  <a:pt x="20662" y="6570"/>
                  <a:pt x="20725" y="6593"/>
                  <a:pt x="20786" y="6593"/>
                </a:cubicBezTo>
                <a:cubicBezTo>
                  <a:pt x="20913" y="6593"/>
                  <a:pt x="21034" y="6495"/>
                  <a:pt x="21034" y="6346"/>
                </a:cubicBezTo>
                <a:cubicBezTo>
                  <a:pt x="21031" y="6209"/>
                  <a:pt x="20922" y="6099"/>
                  <a:pt x="20787" y="6099"/>
                </a:cubicBezTo>
                <a:close/>
                <a:moveTo>
                  <a:pt x="22006" y="6099"/>
                </a:moveTo>
                <a:cubicBezTo>
                  <a:pt x="21786" y="6099"/>
                  <a:pt x="21677" y="6365"/>
                  <a:pt x="21830" y="6519"/>
                </a:cubicBezTo>
                <a:cubicBezTo>
                  <a:pt x="21881" y="6570"/>
                  <a:pt x="21944" y="6593"/>
                  <a:pt x="22005" y="6593"/>
                </a:cubicBezTo>
                <a:cubicBezTo>
                  <a:pt x="22132" y="6593"/>
                  <a:pt x="22253" y="6495"/>
                  <a:pt x="22253" y="6346"/>
                </a:cubicBezTo>
                <a:cubicBezTo>
                  <a:pt x="22253" y="6209"/>
                  <a:pt x="22141" y="6099"/>
                  <a:pt x="22006" y="6099"/>
                </a:cubicBezTo>
                <a:close/>
                <a:moveTo>
                  <a:pt x="23225" y="6099"/>
                </a:moveTo>
                <a:cubicBezTo>
                  <a:pt x="23006" y="6099"/>
                  <a:pt x="22896" y="6365"/>
                  <a:pt x="23049" y="6519"/>
                </a:cubicBezTo>
                <a:cubicBezTo>
                  <a:pt x="23100" y="6570"/>
                  <a:pt x="23163" y="6593"/>
                  <a:pt x="23224" y="6593"/>
                </a:cubicBezTo>
                <a:cubicBezTo>
                  <a:pt x="23351" y="6593"/>
                  <a:pt x="23472" y="6495"/>
                  <a:pt x="23472" y="6346"/>
                </a:cubicBezTo>
                <a:cubicBezTo>
                  <a:pt x="23472" y="6209"/>
                  <a:pt x="23363" y="6099"/>
                  <a:pt x="23225" y="6099"/>
                </a:cubicBezTo>
                <a:close/>
                <a:moveTo>
                  <a:pt x="24444" y="6099"/>
                </a:moveTo>
                <a:cubicBezTo>
                  <a:pt x="24225" y="6099"/>
                  <a:pt x="24115" y="6365"/>
                  <a:pt x="24272" y="6519"/>
                </a:cubicBezTo>
                <a:cubicBezTo>
                  <a:pt x="24322" y="6570"/>
                  <a:pt x="24383" y="6593"/>
                  <a:pt x="24444" y="6593"/>
                </a:cubicBezTo>
                <a:cubicBezTo>
                  <a:pt x="24570" y="6593"/>
                  <a:pt x="24692" y="6495"/>
                  <a:pt x="24692" y="6346"/>
                </a:cubicBezTo>
                <a:cubicBezTo>
                  <a:pt x="24692" y="6209"/>
                  <a:pt x="24582" y="6099"/>
                  <a:pt x="24444" y="6099"/>
                </a:cubicBezTo>
                <a:close/>
                <a:moveTo>
                  <a:pt x="25663" y="6099"/>
                </a:moveTo>
                <a:cubicBezTo>
                  <a:pt x="25444" y="6099"/>
                  <a:pt x="25334" y="6365"/>
                  <a:pt x="25491" y="6519"/>
                </a:cubicBezTo>
                <a:cubicBezTo>
                  <a:pt x="25541" y="6570"/>
                  <a:pt x="25602" y="6593"/>
                  <a:pt x="25663" y="6593"/>
                </a:cubicBezTo>
                <a:cubicBezTo>
                  <a:pt x="25789" y="6593"/>
                  <a:pt x="25911" y="6495"/>
                  <a:pt x="25911" y="6346"/>
                </a:cubicBezTo>
                <a:cubicBezTo>
                  <a:pt x="25911" y="6209"/>
                  <a:pt x="25801" y="6099"/>
                  <a:pt x="25663" y="6099"/>
                </a:cubicBezTo>
                <a:close/>
                <a:moveTo>
                  <a:pt x="26885" y="6099"/>
                </a:moveTo>
                <a:cubicBezTo>
                  <a:pt x="26663" y="6099"/>
                  <a:pt x="26553" y="6365"/>
                  <a:pt x="26710" y="6519"/>
                </a:cubicBezTo>
                <a:cubicBezTo>
                  <a:pt x="26760" y="6570"/>
                  <a:pt x="26822" y="6593"/>
                  <a:pt x="26882" y="6593"/>
                </a:cubicBezTo>
                <a:cubicBezTo>
                  <a:pt x="27008" y="6593"/>
                  <a:pt x="27130" y="6495"/>
                  <a:pt x="27130" y="6346"/>
                </a:cubicBezTo>
                <a:cubicBezTo>
                  <a:pt x="27130" y="6209"/>
                  <a:pt x="27020" y="6099"/>
                  <a:pt x="26885" y="6099"/>
                </a:cubicBezTo>
                <a:close/>
                <a:moveTo>
                  <a:pt x="28104" y="6099"/>
                </a:moveTo>
                <a:cubicBezTo>
                  <a:pt x="27885" y="6099"/>
                  <a:pt x="27772" y="6365"/>
                  <a:pt x="27929" y="6519"/>
                </a:cubicBezTo>
                <a:cubicBezTo>
                  <a:pt x="27980" y="6570"/>
                  <a:pt x="28042" y="6593"/>
                  <a:pt x="28103" y="6593"/>
                </a:cubicBezTo>
                <a:cubicBezTo>
                  <a:pt x="28229" y="6593"/>
                  <a:pt x="28349" y="6495"/>
                  <a:pt x="28349" y="6346"/>
                </a:cubicBezTo>
                <a:cubicBezTo>
                  <a:pt x="28349" y="6209"/>
                  <a:pt x="28239" y="6099"/>
                  <a:pt x="28104" y="6099"/>
                </a:cubicBezTo>
                <a:close/>
                <a:moveTo>
                  <a:pt x="29323" y="6099"/>
                </a:moveTo>
                <a:cubicBezTo>
                  <a:pt x="29104" y="6099"/>
                  <a:pt x="28994" y="6365"/>
                  <a:pt x="29148" y="6519"/>
                </a:cubicBezTo>
                <a:cubicBezTo>
                  <a:pt x="29199" y="6570"/>
                  <a:pt x="29261" y="6593"/>
                  <a:pt x="29323" y="6593"/>
                </a:cubicBezTo>
                <a:cubicBezTo>
                  <a:pt x="29450" y="6593"/>
                  <a:pt x="29571" y="6495"/>
                  <a:pt x="29571" y="6346"/>
                </a:cubicBezTo>
                <a:cubicBezTo>
                  <a:pt x="29568" y="6209"/>
                  <a:pt x="29458" y="6099"/>
                  <a:pt x="29323" y="6099"/>
                </a:cubicBezTo>
                <a:close/>
                <a:moveTo>
                  <a:pt x="30542" y="6099"/>
                </a:moveTo>
                <a:cubicBezTo>
                  <a:pt x="30323" y="6099"/>
                  <a:pt x="30213" y="6365"/>
                  <a:pt x="30367" y="6519"/>
                </a:cubicBezTo>
                <a:cubicBezTo>
                  <a:pt x="30418" y="6570"/>
                  <a:pt x="30480" y="6593"/>
                  <a:pt x="30542" y="6593"/>
                </a:cubicBezTo>
                <a:cubicBezTo>
                  <a:pt x="30669" y="6593"/>
                  <a:pt x="30790" y="6495"/>
                  <a:pt x="30790" y="6346"/>
                </a:cubicBezTo>
                <a:cubicBezTo>
                  <a:pt x="30790" y="6209"/>
                  <a:pt x="30677" y="6099"/>
                  <a:pt x="30542" y="6099"/>
                </a:cubicBezTo>
                <a:close/>
                <a:moveTo>
                  <a:pt x="31761" y="6099"/>
                </a:moveTo>
                <a:cubicBezTo>
                  <a:pt x="31542" y="6099"/>
                  <a:pt x="31432" y="6365"/>
                  <a:pt x="31586" y="6519"/>
                </a:cubicBezTo>
                <a:cubicBezTo>
                  <a:pt x="31637" y="6570"/>
                  <a:pt x="31699" y="6593"/>
                  <a:pt x="31761" y="6593"/>
                </a:cubicBezTo>
                <a:cubicBezTo>
                  <a:pt x="31888" y="6593"/>
                  <a:pt x="32009" y="6495"/>
                  <a:pt x="32009" y="6346"/>
                </a:cubicBezTo>
                <a:cubicBezTo>
                  <a:pt x="32009" y="6209"/>
                  <a:pt x="31899" y="6099"/>
                  <a:pt x="31761" y="6099"/>
                </a:cubicBezTo>
                <a:close/>
                <a:moveTo>
                  <a:pt x="29323" y="7318"/>
                </a:moveTo>
                <a:cubicBezTo>
                  <a:pt x="29226" y="7318"/>
                  <a:pt x="29135" y="7374"/>
                  <a:pt x="29098" y="7465"/>
                </a:cubicBezTo>
                <a:cubicBezTo>
                  <a:pt x="29239" y="7450"/>
                  <a:pt x="29380" y="7434"/>
                  <a:pt x="29521" y="7415"/>
                </a:cubicBezTo>
                <a:cubicBezTo>
                  <a:pt x="29474" y="7356"/>
                  <a:pt x="29402" y="7318"/>
                  <a:pt x="29323" y="7318"/>
                </a:cubicBezTo>
                <a:close/>
                <a:moveTo>
                  <a:pt x="28104" y="7318"/>
                </a:moveTo>
                <a:cubicBezTo>
                  <a:pt x="27938" y="7318"/>
                  <a:pt x="27822" y="7475"/>
                  <a:pt x="27866" y="7631"/>
                </a:cubicBezTo>
                <a:cubicBezTo>
                  <a:pt x="28026" y="7603"/>
                  <a:pt x="28186" y="7578"/>
                  <a:pt x="28349" y="7556"/>
                </a:cubicBezTo>
                <a:cubicBezTo>
                  <a:pt x="28346" y="7425"/>
                  <a:pt x="28236" y="7318"/>
                  <a:pt x="28104" y="7318"/>
                </a:cubicBezTo>
                <a:close/>
                <a:moveTo>
                  <a:pt x="6152" y="7318"/>
                </a:moveTo>
                <a:cubicBezTo>
                  <a:pt x="5933" y="7318"/>
                  <a:pt x="5823" y="7584"/>
                  <a:pt x="5976" y="7738"/>
                </a:cubicBezTo>
                <a:cubicBezTo>
                  <a:pt x="6027" y="7789"/>
                  <a:pt x="6090" y="7812"/>
                  <a:pt x="6151" y="7812"/>
                </a:cubicBezTo>
                <a:cubicBezTo>
                  <a:pt x="6278" y="7812"/>
                  <a:pt x="6399" y="7714"/>
                  <a:pt x="6399" y="7566"/>
                </a:cubicBezTo>
                <a:cubicBezTo>
                  <a:pt x="6399" y="7428"/>
                  <a:pt x="6290" y="7318"/>
                  <a:pt x="6152" y="7318"/>
                </a:cubicBezTo>
                <a:close/>
                <a:moveTo>
                  <a:pt x="7371" y="7318"/>
                </a:moveTo>
                <a:cubicBezTo>
                  <a:pt x="7152" y="7318"/>
                  <a:pt x="7042" y="7584"/>
                  <a:pt x="7199" y="7738"/>
                </a:cubicBezTo>
                <a:cubicBezTo>
                  <a:pt x="7249" y="7789"/>
                  <a:pt x="7310" y="7812"/>
                  <a:pt x="7371" y="7812"/>
                </a:cubicBezTo>
                <a:cubicBezTo>
                  <a:pt x="7497" y="7812"/>
                  <a:pt x="7619" y="7714"/>
                  <a:pt x="7619" y="7566"/>
                </a:cubicBezTo>
                <a:cubicBezTo>
                  <a:pt x="7619" y="7428"/>
                  <a:pt x="7509" y="7318"/>
                  <a:pt x="7371" y="7318"/>
                </a:cubicBezTo>
                <a:close/>
                <a:moveTo>
                  <a:pt x="8590" y="7318"/>
                </a:moveTo>
                <a:cubicBezTo>
                  <a:pt x="8371" y="7318"/>
                  <a:pt x="8261" y="7584"/>
                  <a:pt x="8418" y="7738"/>
                </a:cubicBezTo>
                <a:cubicBezTo>
                  <a:pt x="8468" y="7789"/>
                  <a:pt x="8529" y="7812"/>
                  <a:pt x="8590" y="7812"/>
                </a:cubicBezTo>
                <a:cubicBezTo>
                  <a:pt x="8716" y="7812"/>
                  <a:pt x="8838" y="7714"/>
                  <a:pt x="8838" y="7566"/>
                </a:cubicBezTo>
                <a:cubicBezTo>
                  <a:pt x="8838" y="7428"/>
                  <a:pt x="8728" y="7318"/>
                  <a:pt x="8590" y="7318"/>
                </a:cubicBezTo>
                <a:close/>
                <a:moveTo>
                  <a:pt x="9812" y="7318"/>
                </a:moveTo>
                <a:cubicBezTo>
                  <a:pt x="9590" y="7318"/>
                  <a:pt x="9480" y="7584"/>
                  <a:pt x="9637" y="7738"/>
                </a:cubicBezTo>
                <a:cubicBezTo>
                  <a:pt x="9687" y="7789"/>
                  <a:pt x="9749" y="7812"/>
                  <a:pt x="9809" y="7812"/>
                </a:cubicBezTo>
                <a:cubicBezTo>
                  <a:pt x="9935" y="7812"/>
                  <a:pt x="10057" y="7714"/>
                  <a:pt x="10057" y="7566"/>
                </a:cubicBezTo>
                <a:cubicBezTo>
                  <a:pt x="10057" y="7428"/>
                  <a:pt x="9947" y="7318"/>
                  <a:pt x="9812" y="7318"/>
                </a:cubicBezTo>
                <a:close/>
                <a:moveTo>
                  <a:pt x="11031" y="7318"/>
                </a:moveTo>
                <a:cubicBezTo>
                  <a:pt x="10809" y="7318"/>
                  <a:pt x="10699" y="7584"/>
                  <a:pt x="10856" y="7738"/>
                </a:cubicBezTo>
                <a:cubicBezTo>
                  <a:pt x="10907" y="7789"/>
                  <a:pt x="10969" y="7812"/>
                  <a:pt x="11030" y="7812"/>
                </a:cubicBezTo>
                <a:cubicBezTo>
                  <a:pt x="11156" y="7812"/>
                  <a:pt x="11276" y="7714"/>
                  <a:pt x="11276" y="7566"/>
                </a:cubicBezTo>
                <a:cubicBezTo>
                  <a:pt x="11276" y="7428"/>
                  <a:pt x="11166" y="7318"/>
                  <a:pt x="11031" y="7318"/>
                </a:cubicBezTo>
                <a:close/>
                <a:moveTo>
                  <a:pt x="12250" y="7318"/>
                </a:moveTo>
                <a:cubicBezTo>
                  <a:pt x="12031" y="7318"/>
                  <a:pt x="11921" y="7584"/>
                  <a:pt x="12075" y="7738"/>
                </a:cubicBezTo>
                <a:cubicBezTo>
                  <a:pt x="12126" y="7789"/>
                  <a:pt x="12188" y="7812"/>
                  <a:pt x="12250" y="7812"/>
                </a:cubicBezTo>
                <a:cubicBezTo>
                  <a:pt x="12377" y="7812"/>
                  <a:pt x="12498" y="7714"/>
                  <a:pt x="12498" y="7566"/>
                </a:cubicBezTo>
                <a:cubicBezTo>
                  <a:pt x="12498" y="7428"/>
                  <a:pt x="12385" y="7318"/>
                  <a:pt x="12250" y="7318"/>
                </a:cubicBezTo>
                <a:close/>
                <a:moveTo>
                  <a:pt x="13469" y="7318"/>
                </a:moveTo>
                <a:cubicBezTo>
                  <a:pt x="13250" y="7318"/>
                  <a:pt x="13140" y="7584"/>
                  <a:pt x="13294" y="7738"/>
                </a:cubicBezTo>
                <a:cubicBezTo>
                  <a:pt x="13345" y="7789"/>
                  <a:pt x="13407" y="7812"/>
                  <a:pt x="13469" y="7812"/>
                </a:cubicBezTo>
                <a:cubicBezTo>
                  <a:pt x="13596" y="7812"/>
                  <a:pt x="13717" y="7714"/>
                  <a:pt x="13717" y="7566"/>
                </a:cubicBezTo>
                <a:cubicBezTo>
                  <a:pt x="13717" y="7428"/>
                  <a:pt x="13604" y="7318"/>
                  <a:pt x="13469" y="7318"/>
                </a:cubicBezTo>
                <a:close/>
                <a:moveTo>
                  <a:pt x="14688" y="7318"/>
                </a:moveTo>
                <a:cubicBezTo>
                  <a:pt x="14469" y="7318"/>
                  <a:pt x="14359" y="7584"/>
                  <a:pt x="14513" y="7738"/>
                </a:cubicBezTo>
                <a:cubicBezTo>
                  <a:pt x="14564" y="7789"/>
                  <a:pt x="14626" y="7812"/>
                  <a:pt x="14688" y="7812"/>
                </a:cubicBezTo>
                <a:cubicBezTo>
                  <a:pt x="14815" y="7812"/>
                  <a:pt x="14936" y="7714"/>
                  <a:pt x="14936" y="7566"/>
                </a:cubicBezTo>
                <a:cubicBezTo>
                  <a:pt x="14936" y="7428"/>
                  <a:pt x="14823" y="7318"/>
                  <a:pt x="14688" y="7318"/>
                </a:cubicBezTo>
                <a:close/>
                <a:moveTo>
                  <a:pt x="15907" y="7318"/>
                </a:moveTo>
                <a:cubicBezTo>
                  <a:pt x="15688" y="7318"/>
                  <a:pt x="15578" y="7584"/>
                  <a:pt x="15735" y="7738"/>
                </a:cubicBezTo>
                <a:cubicBezTo>
                  <a:pt x="15785" y="7789"/>
                  <a:pt x="15847" y="7812"/>
                  <a:pt x="15908" y="7812"/>
                </a:cubicBezTo>
                <a:cubicBezTo>
                  <a:pt x="16034" y="7812"/>
                  <a:pt x="16155" y="7714"/>
                  <a:pt x="16155" y="7566"/>
                </a:cubicBezTo>
                <a:cubicBezTo>
                  <a:pt x="16155" y="7428"/>
                  <a:pt x="16045" y="7318"/>
                  <a:pt x="15907" y="7318"/>
                </a:cubicBezTo>
                <a:close/>
                <a:moveTo>
                  <a:pt x="17127" y="7318"/>
                </a:moveTo>
                <a:cubicBezTo>
                  <a:pt x="16907" y="7318"/>
                  <a:pt x="16797" y="7584"/>
                  <a:pt x="16954" y="7738"/>
                </a:cubicBezTo>
                <a:cubicBezTo>
                  <a:pt x="17004" y="7789"/>
                  <a:pt x="17066" y="7812"/>
                  <a:pt x="17127" y="7812"/>
                </a:cubicBezTo>
                <a:cubicBezTo>
                  <a:pt x="17253" y="7812"/>
                  <a:pt x="17374" y="7714"/>
                  <a:pt x="17374" y="7566"/>
                </a:cubicBezTo>
                <a:cubicBezTo>
                  <a:pt x="17374" y="7428"/>
                  <a:pt x="17264" y="7318"/>
                  <a:pt x="17127" y="7318"/>
                </a:cubicBezTo>
                <a:close/>
                <a:moveTo>
                  <a:pt x="18349" y="7318"/>
                </a:moveTo>
                <a:cubicBezTo>
                  <a:pt x="18126" y="7318"/>
                  <a:pt x="18017" y="7584"/>
                  <a:pt x="18173" y="7738"/>
                </a:cubicBezTo>
                <a:cubicBezTo>
                  <a:pt x="18223" y="7789"/>
                  <a:pt x="18285" y="7812"/>
                  <a:pt x="18346" y="7812"/>
                </a:cubicBezTo>
                <a:cubicBezTo>
                  <a:pt x="18472" y="7812"/>
                  <a:pt x="18593" y="7714"/>
                  <a:pt x="18593" y="7566"/>
                </a:cubicBezTo>
                <a:cubicBezTo>
                  <a:pt x="18593" y="7428"/>
                  <a:pt x="18483" y="7318"/>
                  <a:pt x="18349" y="7318"/>
                </a:cubicBezTo>
                <a:close/>
                <a:moveTo>
                  <a:pt x="19568" y="7318"/>
                </a:moveTo>
                <a:cubicBezTo>
                  <a:pt x="19348" y="7318"/>
                  <a:pt x="19236" y="7584"/>
                  <a:pt x="19392" y="7738"/>
                </a:cubicBezTo>
                <a:cubicBezTo>
                  <a:pt x="19443" y="7789"/>
                  <a:pt x="19505" y="7812"/>
                  <a:pt x="19566" y="7812"/>
                </a:cubicBezTo>
                <a:cubicBezTo>
                  <a:pt x="19692" y="7812"/>
                  <a:pt x="19812" y="7714"/>
                  <a:pt x="19812" y="7566"/>
                </a:cubicBezTo>
                <a:cubicBezTo>
                  <a:pt x="19812" y="7428"/>
                  <a:pt x="19703" y="7318"/>
                  <a:pt x="19568" y="7318"/>
                </a:cubicBezTo>
                <a:close/>
                <a:moveTo>
                  <a:pt x="20787" y="7318"/>
                </a:moveTo>
                <a:cubicBezTo>
                  <a:pt x="20567" y="7318"/>
                  <a:pt x="20458" y="7584"/>
                  <a:pt x="20611" y="7738"/>
                </a:cubicBezTo>
                <a:cubicBezTo>
                  <a:pt x="20662" y="7789"/>
                  <a:pt x="20725" y="7812"/>
                  <a:pt x="20786" y="7812"/>
                </a:cubicBezTo>
                <a:cubicBezTo>
                  <a:pt x="20913" y="7812"/>
                  <a:pt x="21034" y="7714"/>
                  <a:pt x="21034" y="7566"/>
                </a:cubicBezTo>
                <a:cubicBezTo>
                  <a:pt x="21031" y="7428"/>
                  <a:pt x="20922" y="7318"/>
                  <a:pt x="20787" y="7318"/>
                </a:cubicBezTo>
                <a:close/>
                <a:moveTo>
                  <a:pt x="22006" y="7318"/>
                </a:moveTo>
                <a:cubicBezTo>
                  <a:pt x="21786" y="7318"/>
                  <a:pt x="21677" y="7584"/>
                  <a:pt x="21830" y="7738"/>
                </a:cubicBezTo>
                <a:cubicBezTo>
                  <a:pt x="21881" y="7789"/>
                  <a:pt x="21944" y="7812"/>
                  <a:pt x="22005" y="7812"/>
                </a:cubicBezTo>
                <a:cubicBezTo>
                  <a:pt x="22132" y="7812"/>
                  <a:pt x="22253" y="7714"/>
                  <a:pt x="22253" y="7566"/>
                </a:cubicBezTo>
                <a:cubicBezTo>
                  <a:pt x="22253" y="7428"/>
                  <a:pt x="22141" y="7318"/>
                  <a:pt x="22006" y="7318"/>
                </a:cubicBezTo>
                <a:close/>
                <a:moveTo>
                  <a:pt x="23225" y="7318"/>
                </a:moveTo>
                <a:cubicBezTo>
                  <a:pt x="23006" y="7318"/>
                  <a:pt x="22896" y="7584"/>
                  <a:pt x="23049" y="7738"/>
                </a:cubicBezTo>
                <a:cubicBezTo>
                  <a:pt x="23100" y="7789"/>
                  <a:pt x="23163" y="7812"/>
                  <a:pt x="23224" y="7812"/>
                </a:cubicBezTo>
                <a:cubicBezTo>
                  <a:pt x="23351" y="7812"/>
                  <a:pt x="23472" y="7714"/>
                  <a:pt x="23472" y="7566"/>
                </a:cubicBezTo>
                <a:cubicBezTo>
                  <a:pt x="23472" y="7428"/>
                  <a:pt x="23363" y="7318"/>
                  <a:pt x="23225" y="7318"/>
                </a:cubicBezTo>
                <a:close/>
                <a:moveTo>
                  <a:pt x="24444" y="7318"/>
                </a:moveTo>
                <a:cubicBezTo>
                  <a:pt x="24225" y="7318"/>
                  <a:pt x="24115" y="7584"/>
                  <a:pt x="24272" y="7738"/>
                </a:cubicBezTo>
                <a:cubicBezTo>
                  <a:pt x="24322" y="7789"/>
                  <a:pt x="24383" y="7812"/>
                  <a:pt x="24444" y="7812"/>
                </a:cubicBezTo>
                <a:cubicBezTo>
                  <a:pt x="24570" y="7812"/>
                  <a:pt x="24692" y="7714"/>
                  <a:pt x="24692" y="7566"/>
                </a:cubicBezTo>
                <a:cubicBezTo>
                  <a:pt x="24692" y="7428"/>
                  <a:pt x="24582" y="7318"/>
                  <a:pt x="24444" y="7318"/>
                </a:cubicBezTo>
                <a:close/>
                <a:moveTo>
                  <a:pt x="25663" y="7318"/>
                </a:moveTo>
                <a:cubicBezTo>
                  <a:pt x="25444" y="7318"/>
                  <a:pt x="25334" y="7584"/>
                  <a:pt x="25491" y="7738"/>
                </a:cubicBezTo>
                <a:cubicBezTo>
                  <a:pt x="25541" y="7789"/>
                  <a:pt x="25602" y="7812"/>
                  <a:pt x="25663" y="7812"/>
                </a:cubicBezTo>
                <a:cubicBezTo>
                  <a:pt x="25789" y="7812"/>
                  <a:pt x="25911" y="7714"/>
                  <a:pt x="25911" y="7566"/>
                </a:cubicBezTo>
                <a:cubicBezTo>
                  <a:pt x="25911" y="7428"/>
                  <a:pt x="25801" y="7318"/>
                  <a:pt x="25663" y="7318"/>
                </a:cubicBezTo>
                <a:close/>
                <a:moveTo>
                  <a:pt x="26885" y="7318"/>
                </a:moveTo>
                <a:cubicBezTo>
                  <a:pt x="26663" y="7318"/>
                  <a:pt x="26553" y="7584"/>
                  <a:pt x="26710" y="7738"/>
                </a:cubicBezTo>
                <a:cubicBezTo>
                  <a:pt x="26760" y="7789"/>
                  <a:pt x="26822" y="7812"/>
                  <a:pt x="26882" y="7812"/>
                </a:cubicBezTo>
                <a:cubicBezTo>
                  <a:pt x="27008" y="7812"/>
                  <a:pt x="27130" y="7714"/>
                  <a:pt x="27130" y="7566"/>
                </a:cubicBezTo>
                <a:cubicBezTo>
                  <a:pt x="27130" y="7428"/>
                  <a:pt x="27020" y="7318"/>
                  <a:pt x="26885" y="7318"/>
                </a:cubicBezTo>
                <a:close/>
                <a:moveTo>
                  <a:pt x="54" y="7318"/>
                </a:moveTo>
                <a:cubicBezTo>
                  <a:pt x="38" y="7318"/>
                  <a:pt x="19" y="7321"/>
                  <a:pt x="0" y="7324"/>
                </a:cubicBezTo>
                <a:lnTo>
                  <a:pt x="0" y="7807"/>
                </a:lnTo>
                <a:cubicBezTo>
                  <a:pt x="18" y="7811"/>
                  <a:pt x="36" y="7813"/>
                  <a:pt x="53" y="7813"/>
                </a:cubicBezTo>
                <a:cubicBezTo>
                  <a:pt x="177" y="7813"/>
                  <a:pt x="285" y="7720"/>
                  <a:pt x="301" y="7591"/>
                </a:cubicBezTo>
                <a:cubicBezTo>
                  <a:pt x="317" y="7446"/>
                  <a:pt x="201" y="7318"/>
                  <a:pt x="54" y="7318"/>
                </a:cubicBezTo>
                <a:close/>
                <a:moveTo>
                  <a:pt x="1276" y="7318"/>
                </a:moveTo>
                <a:cubicBezTo>
                  <a:pt x="1053" y="7318"/>
                  <a:pt x="944" y="7584"/>
                  <a:pt x="1100" y="7741"/>
                </a:cubicBezTo>
                <a:cubicBezTo>
                  <a:pt x="1150" y="7790"/>
                  <a:pt x="1211" y="7813"/>
                  <a:pt x="1271" y="7813"/>
                </a:cubicBezTo>
                <a:cubicBezTo>
                  <a:pt x="1398" y="7813"/>
                  <a:pt x="1520" y="7714"/>
                  <a:pt x="1520" y="7566"/>
                </a:cubicBezTo>
                <a:cubicBezTo>
                  <a:pt x="1520" y="7428"/>
                  <a:pt x="1410" y="7318"/>
                  <a:pt x="1276" y="7318"/>
                </a:cubicBezTo>
                <a:close/>
                <a:moveTo>
                  <a:pt x="2495" y="7318"/>
                </a:moveTo>
                <a:cubicBezTo>
                  <a:pt x="2272" y="7318"/>
                  <a:pt x="2163" y="7584"/>
                  <a:pt x="2319" y="7741"/>
                </a:cubicBezTo>
                <a:cubicBezTo>
                  <a:pt x="2370" y="7790"/>
                  <a:pt x="2431" y="7813"/>
                  <a:pt x="2491" y="7813"/>
                </a:cubicBezTo>
                <a:cubicBezTo>
                  <a:pt x="2618" y="7813"/>
                  <a:pt x="2739" y="7714"/>
                  <a:pt x="2739" y="7566"/>
                </a:cubicBezTo>
                <a:cubicBezTo>
                  <a:pt x="2739" y="7428"/>
                  <a:pt x="2630" y="7318"/>
                  <a:pt x="2495" y="7318"/>
                </a:cubicBezTo>
                <a:close/>
                <a:moveTo>
                  <a:pt x="3714" y="7318"/>
                </a:moveTo>
                <a:cubicBezTo>
                  <a:pt x="3494" y="7318"/>
                  <a:pt x="3385" y="7584"/>
                  <a:pt x="3538" y="7741"/>
                </a:cubicBezTo>
                <a:cubicBezTo>
                  <a:pt x="3589" y="7790"/>
                  <a:pt x="3651" y="7813"/>
                  <a:pt x="3711" y="7813"/>
                </a:cubicBezTo>
                <a:cubicBezTo>
                  <a:pt x="3839" y="7813"/>
                  <a:pt x="3961" y="7714"/>
                  <a:pt x="3961" y="7566"/>
                </a:cubicBezTo>
                <a:cubicBezTo>
                  <a:pt x="3961" y="7428"/>
                  <a:pt x="3849" y="7318"/>
                  <a:pt x="3714" y="7318"/>
                </a:cubicBezTo>
                <a:close/>
                <a:moveTo>
                  <a:pt x="4933" y="7318"/>
                </a:moveTo>
                <a:cubicBezTo>
                  <a:pt x="4713" y="7318"/>
                  <a:pt x="4604" y="7584"/>
                  <a:pt x="4757" y="7741"/>
                </a:cubicBezTo>
                <a:cubicBezTo>
                  <a:pt x="4808" y="7790"/>
                  <a:pt x="4870" y="7813"/>
                  <a:pt x="4930" y="7813"/>
                </a:cubicBezTo>
                <a:cubicBezTo>
                  <a:pt x="5058" y="7813"/>
                  <a:pt x="5180" y="7714"/>
                  <a:pt x="5180" y="7566"/>
                </a:cubicBezTo>
                <a:cubicBezTo>
                  <a:pt x="5180" y="7428"/>
                  <a:pt x="5068" y="7318"/>
                  <a:pt x="4933" y="7318"/>
                </a:cubicBezTo>
                <a:close/>
                <a:moveTo>
                  <a:pt x="25663" y="8537"/>
                </a:moveTo>
                <a:cubicBezTo>
                  <a:pt x="25532" y="8537"/>
                  <a:pt x="25419" y="8643"/>
                  <a:pt x="25419" y="8785"/>
                </a:cubicBezTo>
                <a:cubicBezTo>
                  <a:pt x="25419" y="8819"/>
                  <a:pt x="25425" y="8857"/>
                  <a:pt x="25441" y="8888"/>
                </a:cubicBezTo>
                <a:cubicBezTo>
                  <a:pt x="25531" y="8769"/>
                  <a:pt x="25632" y="8653"/>
                  <a:pt x="25741" y="8550"/>
                </a:cubicBezTo>
                <a:cubicBezTo>
                  <a:pt x="25715" y="8541"/>
                  <a:pt x="25689" y="8537"/>
                  <a:pt x="25663" y="8537"/>
                </a:cubicBezTo>
                <a:close/>
                <a:moveTo>
                  <a:pt x="54" y="8537"/>
                </a:moveTo>
                <a:cubicBezTo>
                  <a:pt x="38" y="8537"/>
                  <a:pt x="19" y="8540"/>
                  <a:pt x="0" y="8543"/>
                </a:cubicBezTo>
                <a:lnTo>
                  <a:pt x="0" y="9026"/>
                </a:lnTo>
                <a:cubicBezTo>
                  <a:pt x="18" y="9030"/>
                  <a:pt x="36" y="9032"/>
                  <a:pt x="53" y="9032"/>
                </a:cubicBezTo>
                <a:cubicBezTo>
                  <a:pt x="177" y="9032"/>
                  <a:pt x="285" y="8939"/>
                  <a:pt x="301" y="8813"/>
                </a:cubicBezTo>
                <a:cubicBezTo>
                  <a:pt x="317" y="8666"/>
                  <a:pt x="201" y="8537"/>
                  <a:pt x="54" y="8537"/>
                </a:cubicBezTo>
                <a:close/>
                <a:moveTo>
                  <a:pt x="1276" y="8537"/>
                </a:moveTo>
                <a:cubicBezTo>
                  <a:pt x="1053" y="8537"/>
                  <a:pt x="944" y="8803"/>
                  <a:pt x="1100" y="8960"/>
                </a:cubicBezTo>
                <a:cubicBezTo>
                  <a:pt x="1150" y="9010"/>
                  <a:pt x="1211" y="9032"/>
                  <a:pt x="1271" y="9032"/>
                </a:cubicBezTo>
                <a:cubicBezTo>
                  <a:pt x="1398" y="9032"/>
                  <a:pt x="1520" y="8933"/>
                  <a:pt x="1520" y="8785"/>
                </a:cubicBezTo>
                <a:cubicBezTo>
                  <a:pt x="1520" y="8650"/>
                  <a:pt x="1410" y="8537"/>
                  <a:pt x="1276" y="8537"/>
                </a:cubicBezTo>
                <a:close/>
                <a:moveTo>
                  <a:pt x="2495" y="8537"/>
                </a:moveTo>
                <a:cubicBezTo>
                  <a:pt x="2272" y="8537"/>
                  <a:pt x="2163" y="8803"/>
                  <a:pt x="2319" y="8960"/>
                </a:cubicBezTo>
                <a:cubicBezTo>
                  <a:pt x="2370" y="9010"/>
                  <a:pt x="2431" y="9032"/>
                  <a:pt x="2491" y="9032"/>
                </a:cubicBezTo>
                <a:cubicBezTo>
                  <a:pt x="2618" y="9032"/>
                  <a:pt x="2739" y="8933"/>
                  <a:pt x="2739" y="8785"/>
                </a:cubicBezTo>
                <a:cubicBezTo>
                  <a:pt x="2739" y="8647"/>
                  <a:pt x="2630" y="8537"/>
                  <a:pt x="2495" y="8537"/>
                </a:cubicBezTo>
                <a:close/>
                <a:moveTo>
                  <a:pt x="3714" y="8537"/>
                </a:moveTo>
                <a:cubicBezTo>
                  <a:pt x="3494" y="8537"/>
                  <a:pt x="3385" y="8803"/>
                  <a:pt x="3538" y="8960"/>
                </a:cubicBezTo>
                <a:cubicBezTo>
                  <a:pt x="3589" y="9010"/>
                  <a:pt x="3651" y="9032"/>
                  <a:pt x="3711" y="9032"/>
                </a:cubicBezTo>
                <a:cubicBezTo>
                  <a:pt x="3839" y="9032"/>
                  <a:pt x="3961" y="8933"/>
                  <a:pt x="3961" y="8785"/>
                </a:cubicBezTo>
                <a:cubicBezTo>
                  <a:pt x="3958" y="8650"/>
                  <a:pt x="3849" y="8537"/>
                  <a:pt x="3714" y="8537"/>
                </a:cubicBezTo>
                <a:close/>
                <a:moveTo>
                  <a:pt x="4933" y="8537"/>
                </a:moveTo>
                <a:cubicBezTo>
                  <a:pt x="4713" y="8537"/>
                  <a:pt x="4604" y="8803"/>
                  <a:pt x="4757" y="8960"/>
                </a:cubicBezTo>
                <a:cubicBezTo>
                  <a:pt x="4808" y="9010"/>
                  <a:pt x="4870" y="9032"/>
                  <a:pt x="4930" y="9032"/>
                </a:cubicBezTo>
                <a:cubicBezTo>
                  <a:pt x="5058" y="9032"/>
                  <a:pt x="5180" y="8933"/>
                  <a:pt x="5180" y="8785"/>
                </a:cubicBezTo>
                <a:cubicBezTo>
                  <a:pt x="5180" y="8647"/>
                  <a:pt x="5068" y="8537"/>
                  <a:pt x="4933" y="8537"/>
                </a:cubicBezTo>
                <a:close/>
                <a:moveTo>
                  <a:pt x="6152" y="8537"/>
                </a:moveTo>
                <a:cubicBezTo>
                  <a:pt x="5933" y="8537"/>
                  <a:pt x="5823" y="8803"/>
                  <a:pt x="5976" y="8960"/>
                </a:cubicBezTo>
                <a:cubicBezTo>
                  <a:pt x="6027" y="9010"/>
                  <a:pt x="6089" y="9032"/>
                  <a:pt x="6149" y="9032"/>
                </a:cubicBezTo>
                <a:cubicBezTo>
                  <a:pt x="6277" y="9032"/>
                  <a:pt x="6399" y="8933"/>
                  <a:pt x="6399" y="8785"/>
                </a:cubicBezTo>
                <a:cubicBezTo>
                  <a:pt x="6399" y="8647"/>
                  <a:pt x="6287" y="8537"/>
                  <a:pt x="6152" y="8537"/>
                </a:cubicBezTo>
                <a:close/>
                <a:moveTo>
                  <a:pt x="7371" y="8537"/>
                </a:moveTo>
                <a:cubicBezTo>
                  <a:pt x="7152" y="8537"/>
                  <a:pt x="7042" y="8803"/>
                  <a:pt x="7199" y="8960"/>
                </a:cubicBezTo>
                <a:cubicBezTo>
                  <a:pt x="7248" y="9010"/>
                  <a:pt x="7309" y="9032"/>
                  <a:pt x="7369" y="9032"/>
                </a:cubicBezTo>
                <a:cubicBezTo>
                  <a:pt x="7496" y="9032"/>
                  <a:pt x="7619" y="8933"/>
                  <a:pt x="7619" y="8785"/>
                </a:cubicBezTo>
                <a:cubicBezTo>
                  <a:pt x="7619" y="8647"/>
                  <a:pt x="7509" y="8537"/>
                  <a:pt x="7371" y="8537"/>
                </a:cubicBezTo>
                <a:close/>
                <a:moveTo>
                  <a:pt x="8590" y="8537"/>
                </a:moveTo>
                <a:cubicBezTo>
                  <a:pt x="8371" y="8537"/>
                  <a:pt x="8261" y="8803"/>
                  <a:pt x="8418" y="8960"/>
                </a:cubicBezTo>
                <a:cubicBezTo>
                  <a:pt x="8467" y="9010"/>
                  <a:pt x="8528" y="9032"/>
                  <a:pt x="8588" y="9032"/>
                </a:cubicBezTo>
                <a:cubicBezTo>
                  <a:pt x="8715" y="9032"/>
                  <a:pt x="8838" y="8933"/>
                  <a:pt x="8838" y="8785"/>
                </a:cubicBezTo>
                <a:cubicBezTo>
                  <a:pt x="8838" y="8647"/>
                  <a:pt x="8728" y="8537"/>
                  <a:pt x="8590" y="8537"/>
                </a:cubicBezTo>
                <a:close/>
                <a:moveTo>
                  <a:pt x="9812" y="8537"/>
                </a:moveTo>
                <a:cubicBezTo>
                  <a:pt x="9590" y="8537"/>
                  <a:pt x="9480" y="8803"/>
                  <a:pt x="9637" y="8960"/>
                </a:cubicBezTo>
                <a:cubicBezTo>
                  <a:pt x="9687" y="9010"/>
                  <a:pt x="9749" y="9032"/>
                  <a:pt x="9809" y="9032"/>
                </a:cubicBezTo>
                <a:cubicBezTo>
                  <a:pt x="9936" y="9032"/>
                  <a:pt x="10057" y="8933"/>
                  <a:pt x="10057" y="8785"/>
                </a:cubicBezTo>
                <a:cubicBezTo>
                  <a:pt x="10057" y="8647"/>
                  <a:pt x="9947" y="8537"/>
                  <a:pt x="9812" y="8537"/>
                </a:cubicBezTo>
                <a:close/>
                <a:moveTo>
                  <a:pt x="11031" y="8537"/>
                </a:moveTo>
                <a:cubicBezTo>
                  <a:pt x="10809" y="8537"/>
                  <a:pt x="10699" y="8803"/>
                  <a:pt x="10856" y="8960"/>
                </a:cubicBezTo>
                <a:cubicBezTo>
                  <a:pt x="10906" y="9010"/>
                  <a:pt x="10968" y="9032"/>
                  <a:pt x="11028" y="9032"/>
                </a:cubicBezTo>
                <a:cubicBezTo>
                  <a:pt x="11155" y="9032"/>
                  <a:pt x="11276" y="8933"/>
                  <a:pt x="11276" y="8785"/>
                </a:cubicBezTo>
                <a:cubicBezTo>
                  <a:pt x="11276" y="8647"/>
                  <a:pt x="11166" y="8537"/>
                  <a:pt x="11031" y="8537"/>
                </a:cubicBezTo>
                <a:close/>
                <a:moveTo>
                  <a:pt x="12250" y="8537"/>
                </a:moveTo>
                <a:cubicBezTo>
                  <a:pt x="12031" y="8537"/>
                  <a:pt x="11921" y="8803"/>
                  <a:pt x="12075" y="8960"/>
                </a:cubicBezTo>
                <a:cubicBezTo>
                  <a:pt x="12125" y="9010"/>
                  <a:pt x="12187" y="9032"/>
                  <a:pt x="12248" y="9032"/>
                </a:cubicBezTo>
                <a:cubicBezTo>
                  <a:pt x="12375" y="9032"/>
                  <a:pt x="12498" y="8933"/>
                  <a:pt x="12498" y="8785"/>
                </a:cubicBezTo>
                <a:cubicBezTo>
                  <a:pt x="12495" y="8647"/>
                  <a:pt x="12385" y="8537"/>
                  <a:pt x="12250" y="8537"/>
                </a:cubicBezTo>
                <a:close/>
                <a:moveTo>
                  <a:pt x="13469" y="8537"/>
                </a:moveTo>
                <a:cubicBezTo>
                  <a:pt x="13250" y="8537"/>
                  <a:pt x="13140" y="8803"/>
                  <a:pt x="13294" y="8960"/>
                </a:cubicBezTo>
                <a:cubicBezTo>
                  <a:pt x="13344" y="9010"/>
                  <a:pt x="13406" y="9032"/>
                  <a:pt x="13467" y="9032"/>
                </a:cubicBezTo>
                <a:cubicBezTo>
                  <a:pt x="13594" y="9032"/>
                  <a:pt x="13717" y="8933"/>
                  <a:pt x="13717" y="8785"/>
                </a:cubicBezTo>
                <a:cubicBezTo>
                  <a:pt x="13717" y="8647"/>
                  <a:pt x="13604" y="8537"/>
                  <a:pt x="13469" y="8537"/>
                </a:cubicBezTo>
                <a:close/>
                <a:moveTo>
                  <a:pt x="14688" y="8537"/>
                </a:moveTo>
                <a:cubicBezTo>
                  <a:pt x="14469" y="8537"/>
                  <a:pt x="14359" y="8803"/>
                  <a:pt x="14513" y="8960"/>
                </a:cubicBezTo>
                <a:cubicBezTo>
                  <a:pt x="14563" y="9010"/>
                  <a:pt x="14625" y="9032"/>
                  <a:pt x="14686" y="9032"/>
                </a:cubicBezTo>
                <a:cubicBezTo>
                  <a:pt x="14813" y="9032"/>
                  <a:pt x="14936" y="8933"/>
                  <a:pt x="14936" y="8785"/>
                </a:cubicBezTo>
                <a:cubicBezTo>
                  <a:pt x="14936" y="8647"/>
                  <a:pt x="14823" y="8537"/>
                  <a:pt x="14688" y="8537"/>
                </a:cubicBezTo>
                <a:close/>
                <a:moveTo>
                  <a:pt x="15907" y="8537"/>
                </a:moveTo>
                <a:cubicBezTo>
                  <a:pt x="15688" y="8537"/>
                  <a:pt x="15578" y="8803"/>
                  <a:pt x="15735" y="8960"/>
                </a:cubicBezTo>
                <a:cubicBezTo>
                  <a:pt x="15785" y="9010"/>
                  <a:pt x="15846" y="9032"/>
                  <a:pt x="15906" y="9032"/>
                </a:cubicBezTo>
                <a:cubicBezTo>
                  <a:pt x="16033" y="9032"/>
                  <a:pt x="16155" y="8933"/>
                  <a:pt x="16155" y="8785"/>
                </a:cubicBezTo>
                <a:cubicBezTo>
                  <a:pt x="16155" y="8647"/>
                  <a:pt x="16045" y="8537"/>
                  <a:pt x="15907" y="8537"/>
                </a:cubicBezTo>
                <a:close/>
                <a:moveTo>
                  <a:pt x="17127" y="8537"/>
                </a:moveTo>
                <a:cubicBezTo>
                  <a:pt x="16907" y="8537"/>
                  <a:pt x="16797" y="8803"/>
                  <a:pt x="16954" y="8960"/>
                </a:cubicBezTo>
                <a:cubicBezTo>
                  <a:pt x="17004" y="9010"/>
                  <a:pt x="17065" y="9032"/>
                  <a:pt x="17125" y="9032"/>
                </a:cubicBezTo>
                <a:cubicBezTo>
                  <a:pt x="17252" y="9032"/>
                  <a:pt x="17374" y="8933"/>
                  <a:pt x="17374" y="8785"/>
                </a:cubicBezTo>
                <a:cubicBezTo>
                  <a:pt x="17374" y="8647"/>
                  <a:pt x="17264" y="8537"/>
                  <a:pt x="17127" y="8537"/>
                </a:cubicBezTo>
                <a:close/>
                <a:moveTo>
                  <a:pt x="18349" y="8537"/>
                </a:moveTo>
                <a:cubicBezTo>
                  <a:pt x="18126" y="8537"/>
                  <a:pt x="18017" y="8803"/>
                  <a:pt x="18173" y="8960"/>
                </a:cubicBezTo>
                <a:cubicBezTo>
                  <a:pt x="18224" y="9010"/>
                  <a:pt x="18285" y="9032"/>
                  <a:pt x="18345" y="9032"/>
                </a:cubicBezTo>
                <a:cubicBezTo>
                  <a:pt x="18472" y="9032"/>
                  <a:pt x="18593" y="8933"/>
                  <a:pt x="18593" y="8785"/>
                </a:cubicBezTo>
                <a:cubicBezTo>
                  <a:pt x="18593" y="8647"/>
                  <a:pt x="18483" y="8537"/>
                  <a:pt x="18349" y="8537"/>
                </a:cubicBezTo>
                <a:close/>
                <a:moveTo>
                  <a:pt x="19568" y="8537"/>
                </a:moveTo>
                <a:cubicBezTo>
                  <a:pt x="19345" y="8537"/>
                  <a:pt x="19236" y="8803"/>
                  <a:pt x="19392" y="8960"/>
                </a:cubicBezTo>
                <a:cubicBezTo>
                  <a:pt x="19443" y="9010"/>
                  <a:pt x="19504" y="9032"/>
                  <a:pt x="19564" y="9032"/>
                </a:cubicBezTo>
                <a:cubicBezTo>
                  <a:pt x="19691" y="9032"/>
                  <a:pt x="19812" y="8933"/>
                  <a:pt x="19812" y="8785"/>
                </a:cubicBezTo>
                <a:cubicBezTo>
                  <a:pt x="19812" y="8647"/>
                  <a:pt x="19703" y="8537"/>
                  <a:pt x="19568" y="8537"/>
                </a:cubicBezTo>
                <a:close/>
                <a:moveTo>
                  <a:pt x="20787" y="8537"/>
                </a:moveTo>
                <a:cubicBezTo>
                  <a:pt x="20567" y="8537"/>
                  <a:pt x="20458" y="8803"/>
                  <a:pt x="20611" y="8960"/>
                </a:cubicBezTo>
                <a:cubicBezTo>
                  <a:pt x="20662" y="9010"/>
                  <a:pt x="20724" y="9032"/>
                  <a:pt x="20784" y="9032"/>
                </a:cubicBezTo>
                <a:cubicBezTo>
                  <a:pt x="20912" y="9032"/>
                  <a:pt x="21034" y="8933"/>
                  <a:pt x="21034" y="8785"/>
                </a:cubicBezTo>
                <a:cubicBezTo>
                  <a:pt x="21031" y="8647"/>
                  <a:pt x="20922" y="8537"/>
                  <a:pt x="20787" y="8537"/>
                </a:cubicBezTo>
                <a:close/>
                <a:moveTo>
                  <a:pt x="22006" y="8537"/>
                </a:moveTo>
                <a:cubicBezTo>
                  <a:pt x="21786" y="8537"/>
                  <a:pt x="21677" y="8803"/>
                  <a:pt x="21830" y="8960"/>
                </a:cubicBezTo>
                <a:cubicBezTo>
                  <a:pt x="21881" y="9010"/>
                  <a:pt x="21943" y="9032"/>
                  <a:pt x="22003" y="9032"/>
                </a:cubicBezTo>
                <a:cubicBezTo>
                  <a:pt x="22131" y="9032"/>
                  <a:pt x="22253" y="8933"/>
                  <a:pt x="22253" y="8785"/>
                </a:cubicBezTo>
                <a:cubicBezTo>
                  <a:pt x="22253" y="8647"/>
                  <a:pt x="22141" y="8537"/>
                  <a:pt x="22006" y="8537"/>
                </a:cubicBezTo>
                <a:close/>
                <a:moveTo>
                  <a:pt x="23225" y="8537"/>
                </a:moveTo>
                <a:cubicBezTo>
                  <a:pt x="23006" y="8537"/>
                  <a:pt x="22896" y="8803"/>
                  <a:pt x="23049" y="8960"/>
                </a:cubicBezTo>
                <a:cubicBezTo>
                  <a:pt x="23100" y="9010"/>
                  <a:pt x="23162" y="9032"/>
                  <a:pt x="23222" y="9032"/>
                </a:cubicBezTo>
                <a:cubicBezTo>
                  <a:pt x="23350" y="9032"/>
                  <a:pt x="23472" y="8933"/>
                  <a:pt x="23472" y="8785"/>
                </a:cubicBezTo>
                <a:cubicBezTo>
                  <a:pt x="23472" y="8647"/>
                  <a:pt x="23363" y="8537"/>
                  <a:pt x="23225" y="8537"/>
                </a:cubicBezTo>
                <a:close/>
                <a:moveTo>
                  <a:pt x="24444" y="8537"/>
                </a:moveTo>
                <a:cubicBezTo>
                  <a:pt x="24225" y="8537"/>
                  <a:pt x="24115" y="8803"/>
                  <a:pt x="24272" y="8960"/>
                </a:cubicBezTo>
                <a:cubicBezTo>
                  <a:pt x="24321" y="9010"/>
                  <a:pt x="24382" y="9032"/>
                  <a:pt x="24442" y="9032"/>
                </a:cubicBezTo>
                <a:cubicBezTo>
                  <a:pt x="24569" y="9032"/>
                  <a:pt x="24692" y="8933"/>
                  <a:pt x="24692" y="8785"/>
                </a:cubicBezTo>
                <a:cubicBezTo>
                  <a:pt x="24692" y="8647"/>
                  <a:pt x="24582" y="8537"/>
                  <a:pt x="24444" y="8537"/>
                </a:cubicBezTo>
                <a:close/>
                <a:moveTo>
                  <a:pt x="54" y="9756"/>
                </a:moveTo>
                <a:cubicBezTo>
                  <a:pt x="38" y="9756"/>
                  <a:pt x="19" y="9759"/>
                  <a:pt x="0" y="9762"/>
                </a:cubicBezTo>
                <a:lnTo>
                  <a:pt x="0" y="10245"/>
                </a:lnTo>
                <a:cubicBezTo>
                  <a:pt x="18" y="10249"/>
                  <a:pt x="36" y="10251"/>
                  <a:pt x="53" y="10251"/>
                </a:cubicBezTo>
                <a:cubicBezTo>
                  <a:pt x="177" y="10251"/>
                  <a:pt x="285" y="10158"/>
                  <a:pt x="301" y="10032"/>
                </a:cubicBezTo>
                <a:cubicBezTo>
                  <a:pt x="317" y="9885"/>
                  <a:pt x="201" y="9759"/>
                  <a:pt x="54" y="9759"/>
                </a:cubicBezTo>
                <a:lnTo>
                  <a:pt x="54" y="9756"/>
                </a:lnTo>
                <a:close/>
                <a:moveTo>
                  <a:pt x="1276" y="9756"/>
                </a:moveTo>
                <a:cubicBezTo>
                  <a:pt x="1053" y="9756"/>
                  <a:pt x="944" y="10022"/>
                  <a:pt x="1100" y="10179"/>
                </a:cubicBezTo>
                <a:cubicBezTo>
                  <a:pt x="1150" y="10229"/>
                  <a:pt x="1211" y="10251"/>
                  <a:pt x="1271" y="10251"/>
                </a:cubicBezTo>
                <a:cubicBezTo>
                  <a:pt x="1398" y="10251"/>
                  <a:pt x="1520" y="10152"/>
                  <a:pt x="1520" y="10004"/>
                </a:cubicBezTo>
                <a:cubicBezTo>
                  <a:pt x="1520" y="9869"/>
                  <a:pt x="1410" y="9756"/>
                  <a:pt x="1276" y="9756"/>
                </a:cubicBezTo>
                <a:close/>
                <a:moveTo>
                  <a:pt x="2495" y="9756"/>
                </a:moveTo>
                <a:cubicBezTo>
                  <a:pt x="2272" y="9756"/>
                  <a:pt x="2163" y="10022"/>
                  <a:pt x="2319" y="10179"/>
                </a:cubicBezTo>
                <a:cubicBezTo>
                  <a:pt x="2370" y="10229"/>
                  <a:pt x="2431" y="10251"/>
                  <a:pt x="2491" y="10251"/>
                </a:cubicBezTo>
                <a:cubicBezTo>
                  <a:pt x="2618" y="10251"/>
                  <a:pt x="2739" y="10152"/>
                  <a:pt x="2739" y="10004"/>
                </a:cubicBezTo>
                <a:cubicBezTo>
                  <a:pt x="2739" y="9869"/>
                  <a:pt x="2630" y="9756"/>
                  <a:pt x="2495" y="9756"/>
                </a:cubicBezTo>
                <a:close/>
                <a:moveTo>
                  <a:pt x="3714" y="9756"/>
                </a:moveTo>
                <a:cubicBezTo>
                  <a:pt x="3494" y="9756"/>
                  <a:pt x="3385" y="10022"/>
                  <a:pt x="3538" y="10179"/>
                </a:cubicBezTo>
                <a:cubicBezTo>
                  <a:pt x="3589" y="10229"/>
                  <a:pt x="3651" y="10251"/>
                  <a:pt x="3711" y="10251"/>
                </a:cubicBezTo>
                <a:cubicBezTo>
                  <a:pt x="3839" y="10251"/>
                  <a:pt x="3961" y="10152"/>
                  <a:pt x="3961" y="10004"/>
                </a:cubicBezTo>
                <a:cubicBezTo>
                  <a:pt x="3961" y="9869"/>
                  <a:pt x="3849" y="9756"/>
                  <a:pt x="3714" y="9756"/>
                </a:cubicBezTo>
                <a:close/>
                <a:moveTo>
                  <a:pt x="4933" y="9756"/>
                </a:moveTo>
                <a:cubicBezTo>
                  <a:pt x="4713" y="9756"/>
                  <a:pt x="4604" y="10022"/>
                  <a:pt x="4757" y="10179"/>
                </a:cubicBezTo>
                <a:cubicBezTo>
                  <a:pt x="4808" y="10229"/>
                  <a:pt x="4870" y="10251"/>
                  <a:pt x="4930" y="10251"/>
                </a:cubicBezTo>
                <a:cubicBezTo>
                  <a:pt x="5058" y="10251"/>
                  <a:pt x="5180" y="10152"/>
                  <a:pt x="5180" y="10004"/>
                </a:cubicBezTo>
                <a:cubicBezTo>
                  <a:pt x="5180" y="9869"/>
                  <a:pt x="5068" y="9756"/>
                  <a:pt x="4933" y="9756"/>
                </a:cubicBezTo>
                <a:close/>
                <a:moveTo>
                  <a:pt x="6152" y="9756"/>
                </a:moveTo>
                <a:cubicBezTo>
                  <a:pt x="5933" y="9756"/>
                  <a:pt x="5823" y="10022"/>
                  <a:pt x="5976" y="10179"/>
                </a:cubicBezTo>
                <a:cubicBezTo>
                  <a:pt x="6027" y="10229"/>
                  <a:pt x="6089" y="10251"/>
                  <a:pt x="6149" y="10251"/>
                </a:cubicBezTo>
                <a:cubicBezTo>
                  <a:pt x="6277" y="10251"/>
                  <a:pt x="6399" y="10152"/>
                  <a:pt x="6399" y="10004"/>
                </a:cubicBezTo>
                <a:cubicBezTo>
                  <a:pt x="6399" y="9869"/>
                  <a:pt x="6290" y="9756"/>
                  <a:pt x="6152" y="9756"/>
                </a:cubicBezTo>
                <a:close/>
                <a:moveTo>
                  <a:pt x="7371" y="9756"/>
                </a:moveTo>
                <a:cubicBezTo>
                  <a:pt x="7152" y="9756"/>
                  <a:pt x="7042" y="10022"/>
                  <a:pt x="7199" y="10179"/>
                </a:cubicBezTo>
                <a:cubicBezTo>
                  <a:pt x="7248" y="10229"/>
                  <a:pt x="7309" y="10251"/>
                  <a:pt x="7369" y="10251"/>
                </a:cubicBezTo>
                <a:cubicBezTo>
                  <a:pt x="7496" y="10251"/>
                  <a:pt x="7619" y="10152"/>
                  <a:pt x="7619" y="10004"/>
                </a:cubicBezTo>
                <a:cubicBezTo>
                  <a:pt x="7619" y="9869"/>
                  <a:pt x="7509" y="9756"/>
                  <a:pt x="7371" y="9756"/>
                </a:cubicBezTo>
                <a:close/>
                <a:moveTo>
                  <a:pt x="8590" y="9756"/>
                </a:moveTo>
                <a:cubicBezTo>
                  <a:pt x="8371" y="9756"/>
                  <a:pt x="8261" y="10022"/>
                  <a:pt x="8418" y="10179"/>
                </a:cubicBezTo>
                <a:cubicBezTo>
                  <a:pt x="8467" y="10229"/>
                  <a:pt x="8528" y="10251"/>
                  <a:pt x="8588" y="10251"/>
                </a:cubicBezTo>
                <a:cubicBezTo>
                  <a:pt x="8715" y="10251"/>
                  <a:pt x="8838" y="10152"/>
                  <a:pt x="8838" y="10004"/>
                </a:cubicBezTo>
                <a:cubicBezTo>
                  <a:pt x="8838" y="9869"/>
                  <a:pt x="8728" y="9756"/>
                  <a:pt x="8590" y="9756"/>
                </a:cubicBezTo>
                <a:close/>
                <a:moveTo>
                  <a:pt x="9812" y="9756"/>
                </a:moveTo>
                <a:cubicBezTo>
                  <a:pt x="9590" y="9756"/>
                  <a:pt x="9480" y="10022"/>
                  <a:pt x="9637" y="10179"/>
                </a:cubicBezTo>
                <a:cubicBezTo>
                  <a:pt x="9686" y="10229"/>
                  <a:pt x="9747" y="10251"/>
                  <a:pt x="9807" y="10251"/>
                </a:cubicBezTo>
                <a:cubicBezTo>
                  <a:pt x="9934" y="10251"/>
                  <a:pt x="10057" y="10152"/>
                  <a:pt x="10057" y="10004"/>
                </a:cubicBezTo>
                <a:cubicBezTo>
                  <a:pt x="10057" y="9869"/>
                  <a:pt x="9947" y="9756"/>
                  <a:pt x="9812" y="9756"/>
                </a:cubicBezTo>
                <a:close/>
                <a:moveTo>
                  <a:pt x="11031" y="9756"/>
                </a:moveTo>
                <a:cubicBezTo>
                  <a:pt x="10809" y="9756"/>
                  <a:pt x="10699" y="10022"/>
                  <a:pt x="10856" y="10179"/>
                </a:cubicBezTo>
                <a:cubicBezTo>
                  <a:pt x="10906" y="10229"/>
                  <a:pt x="10968" y="10251"/>
                  <a:pt x="11028" y="10251"/>
                </a:cubicBezTo>
                <a:cubicBezTo>
                  <a:pt x="11155" y="10251"/>
                  <a:pt x="11276" y="10152"/>
                  <a:pt x="11276" y="10004"/>
                </a:cubicBezTo>
                <a:cubicBezTo>
                  <a:pt x="11276" y="9869"/>
                  <a:pt x="11166" y="9756"/>
                  <a:pt x="11031" y="9756"/>
                </a:cubicBezTo>
                <a:close/>
                <a:moveTo>
                  <a:pt x="12250" y="9756"/>
                </a:moveTo>
                <a:cubicBezTo>
                  <a:pt x="12031" y="9756"/>
                  <a:pt x="11921" y="10022"/>
                  <a:pt x="12075" y="10179"/>
                </a:cubicBezTo>
                <a:cubicBezTo>
                  <a:pt x="12125" y="10229"/>
                  <a:pt x="12187" y="10251"/>
                  <a:pt x="12248" y="10251"/>
                </a:cubicBezTo>
                <a:cubicBezTo>
                  <a:pt x="12375" y="10251"/>
                  <a:pt x="12498" y="10152"/>
                  <a:pt x="12498" y="10004"/>
                </a:cubicBezTo>
                <a:cubicBezTo>
                  <a:pt x="12495" y="9869"/>
                  <a:pt x="12385" y="9756"/>
                  <a:pt x="12250" y="9756"/>
                </a:cubicBezTo>
                <a:close/>
                <a:moveTo>
                  <a:pt x="13469" y="9756"/>
                </a:moveTo>
                <a:cubicBezTo>
                  <a:pt x="13250" y="9756"/>
                  <a:pt x="13140" y="10022"/>
                  <a:pt x="13294" y="10179"/>
                </a:cubicBezTo>
                <a:cubicBezTo>
                  <a:pt x="13344" y="10229"/>
                  <a:pt x="13406" y="10251"/>
                  <a:pt x="13467" y="10251"/>
                </a:cubicBezTo>
                <a:cubicBezTo>
                  <a:pt x="13594" y="10251"/>
                  <a:pt x="13717" y="10152"/>
                  <a:pt x="13717" y="10004"/>
                </a:cubicBezTo>
                <a:cubicBezTo>
                  <a:pt x="13717" y="9869"/>
                  <a:pt x="13604" y="9756"/>
                  <a:pt x="13469" y="9756"/>
                </a:cubicBezTo>
                <a:close/>
                <a:moveTo>
                  <a:pt x="14688" y="9756"/>
                </a:moveTo>
                <a:cubicBezTo>
                  <a:pt x="14469" y="9756"/>
                  <a:pt x="14359" y="10022"/>
                  <a:pt x="14513" y="10179"/>
                </a:cubicBezTo>
                <a:cubicBezTo>
                  <a:pt x="14563" y="10229"/>
                  <a:pt x="14625" y="10251"/>
                  <a:pt x="14686" y="10251"/>
                </a:cubicBezTo>
                <a:cubicBezTo>
                  <a:pt x="14813" y="10251"/>
                  <a:pt x="14936" y="10152"/>
                  <a:pt x="14936" y="10004"/>
                </a:cubicBezTo>
                <a:cubicBezTo>
                  <a:pt x="14936" y="9869"/>
                  <a:pt x="14823" y="9756"/>
                  <a:pt x="14688" y="9756"/>
                </a:cubicBezTo>
                <a:close/>
                <a:moveTo>
                  <a:pt x="15907" y="9756"/>
                </a:moveTo>
                <a:cubicBezTo>
                  <a:pt x="15688" y="9756"/>
                  <a:pt x="15578" y="10022"/>
                  <a:pt x="15735" y="10179"/>
                </a:cubicBezTo>
                <a:cubicBezTo>
                  <a:pt x="15785" y="10229"/>
                  <a:pt x="15846" y="10251"/>
                  <a:pt x="15906" y="10251"/>
                </a:cubicBezTo>
                <a:cubicBezTo>
                  <a:pt x="16033" y="10251"/>
                  <a:pt x="16155" y="10152"/>
                  <a:pt x="16155" y="10004"/>
                </a:cubicBezTo>
                <a:cubicBezTo>
                  <a:pt x="16155" y="9869"/>
                  <a:pt x="16045" y="9756"/>
                  <a:pt x="15907" y="9756"/>
                </a:cubicBezTo>
                <a:close/>
                <a:moveTo>
                  <a:pt x="17127" y="9756"/>
                </a:moveTo>
                <a:cubicBezTo>
                  <a:pt x="16907" y="9756"/>
                  <a:pt x="16797" y="10022"/>
                  <a:pt x="16954" y="10179"/>
                </a:cubicBezTo>
                <a:cubicBezTo>
                  <a:pt x="17004" y="10229"/>
                  <a:pt x="17065" y="10251"/>
                  <a:pt x="17125" y="10251"/>
                </a:cubicBezTo>
                <a:cubicBezTo>
                  <a:pt x="17252" y="10251"/>
                  <a:pt x="17374" y="10152"/>
                  <a:pt x="17374" y="10004"/>
                </a:cubicBezTo>
                <a:cubicBezTo>
                  <a:pt x="17374" y="9869"/>
                  <a:pt x="17264" y="9756"/>
                  <a:pt x="17127" y="9756"/>
                </a:cubicBezTo>
                <a:close/>
                <a:moveTo>
                  <a:pt x="18349" y="9756"/>
                </a:moveTo>
                <a:cubicBezTo>
                  <a:pt x="18126" y="9756"/>
                  <a:pt x="18017" y="10022"/>
                  <a:pt x="18173" y="10179"/>
                </a:cubicBezTo>
                <a:cubicBezTo>
                  <a:pt x="18223" y="10229"/>
                  <a:pt x="18284" y="10251"/>
                  <a:pt x="18344" y="10251"/>
                </a:cubicBezTo>
                <a:cubicBezTo>
                  <a:pt x="18471" y="10251"/>
                  <a:pt x="18593" y="10152"/>
                  <a:pt x="18593" y="10004"/>
                </a:cubicBezTo>
                <a:cubicBezTo>
                  <a:pt x="18593" y="9869"/>
                  <a:pt x="18483" y="9756"/>
                  <a:pt x="18349" y="9756"/>
                </a:cubicBezTo>
                <a:close/>
                <a:moveTo>
                  <a:pt x="19568" y="9756"/>
                </a:moveTo>
                <a:cubicBezTo>
                  <a:pt x="19348" y="9756"/>
                  <a:pt x="19236" y="10022"/>
                  <a:pt x="19392" y="10179"/>
                </a:cubicBezTo>
                <a:cubicBezTo>
                  <a:pt x="19443" y="10229"/>
                  <a:pt x="19504" y="10251"/>
                  <a:pt x="19564" y="10251"/>
                </a:cubicBezTo>
                <a:cubicBezTo>
                  <a:pt x="19691" y="10251"/>
                  <a:pt x="19812" y="10152"/>
                  <a:pt x="19812" y="10004"/>
                </a:cubicBezTo>
                <a:cubicBezTo>
                  <a:pt x="19812" y="9869"/>
                  <a:pt x="19703" y="9756"/>
                  <a:pt x="19568" y="9756"/>
                </a:cubicBezTo>
                <a:close/>
                <a:moveTo>
                  <a:pt x="20787" y="9756"/>
                </a:moveTo>
                <a:cubicBezTo>
                  <a:pt x="20567" y="9756"/>
                  <a:pt x="20458" y="10022"/>
                  <a:pt x="20611" y="10179"/>
                </a:cubicBezTo>
                <a:cubicBezTo>
                  <a:pt x="20662" y="10229"/>
                  <a:pt x="20724" y="10251"/>
                  <a:pt x="20784" y="10251"/>
                </a:cubicBezTo>
                <a:cubicBezTo>
                  <a:pt x="20912" y="10251"/>
                  <a:pt x="21034" y="10152"/>
                  <a:pt x="21034" y="10004"/>
                </a:cubicBezTo>
                <a:cubicBezTo>
                  <a:pt x="21031" y="9869"/>
                  <a:pt x="20922" y="9756"/>
                  <a:pt x="20787" y="9756"/>
                </a:cubicBezTo>
                <a:close/>
                <a:moveTo>
                  <a:pt x="22006" y="9756"/>
                </a:moveTo>
                <a:cubicBezTo>
                  <a:pt x="21786" y="9756"/>
                  <a:pt x="21677" y="10022"/>
                  <a:pt x="21830" y="10179"/>
                </a:cubicBezTo>
                <a:cubicBezTo>
                  <a:pt x="21881" y="10229"/>
                  <a:pt x="21943" y="10251"/>
                  <a:pt x="22003" y="10251"/>
                </a:cubicBezTo>
                <a:cubicBezTo>
                  <a:pt x="22131" y="10251"/>
                  <a:pt x="22253" y="10152"/>
                  <a:pt x="22253" y="10004"/>
                </a:cubicBezTo>
                <a:cubicBezTo>
                  <a:pt x="22253" y="9869"/>
                  <a:pt x="22141" y="9756"/>
                  <a:pt x="22006" y="9756"/>
                </a:cubicBezTo>
                <a:close/>
                <a:moveTo>
                  <a:pt x="23225" y="9756"/>
                </a:moveTo>
                <a:cubicBezTo>
                  <a:pt x="23006" y="9756"/>
                  <a:pt x="22896" y="10022"/>
                  <a:pt x="23049" y="10179"/>
                </a:cubicBezTo>
                <a:cubicBezTo>
                  <a:pt x="23100" y="10229"/>
                  <a:pt x="23162" y="10251"/>
                  <a:pt x="23222" y="10251"/>
                </a:cubicBezTo>
                <a:cubicBezTo>
                  <a:pt x="23350" y="10251"/>
                  <a:pt x="23472" y="10152"/>
                  <a:pt x="23472" y="10004"/>
                </a:cubicBezTo>
                <a:cubicBezTo>
                  <a:pt x="23472" y="9869"/>
                  <a:pt x="23363" y="9756"/>
                  <a:pt x="23225" y="9756"/>
                </a:cubicBezTo>
                <a:close/>
                <a:moveTo>
                  <a:pt x="24444" y="9756"/>
                </a:moveTo>
                <a:cubicBezTo>
                  <a:pt x="24225" y="9756"/>
                  <a:pt x="24115" y="10022"/>
                  <a:pt x="24272" y="10179"/>
                </a:cubicBezTo>
                <a:cubicBezTo>
                  <a:pt x="24321" y="10229"/>
                  <a:pt x="24382" y="10251"/>
                  <a:pt x="24442" y="10251"/>
                </a:cubicBezTo>
                <a:cubicBezTo>
                  <a:pt x="24569" y="10251"/>
                  <a:pt x="24692" y="10152"/>
                  <a:pt x="24692" y="10004"/>
                </a:cubicBezTo>
                <a:cubicBezTo>
                  <a:pt x="24692" y="9869"/>
                  <a:pt x="24582" y="9756"/>
                  <a:pt x="24444" y="9756"/>
                </a:cubicBezTo>
                <a:close/>
                <a:moveTo>
                  <a:pt x="24445" y="10976"/>
                </a:moveTo>
                <a:cubicBezTo>
                  <a:pt x="24315" y="10976"/>
                  <a:pt x="24197" y="11078"/>
                  <a:pt x="24200" y="11223"/>
                </a:cubicBezTo>
                <a:cubicBezTo>
                  <a:pt x="24200" y="11332"/>
                  <a:pt x="24272" y="11430"/>
                  <a:pt x="24378" y="11461"/>
                </a:cubicBezTo>
                <a:cubicBezTo>
                  <a:pt x="24444" y="11310"/>
                  <a:pt x="24510" y="11160"/>
                  <a:pt x="24569" y="11010"/>
                </a:cubicBezTo>
                <a:cubicBezTo>
                  <a:pt x="24529" y="10987"/>
                  <a:pt x="24486" y="10976"/>
                  <a:pt x="24445" y="10976"/>
                </a:cubicBezTo>
                <a:close/>
                <a:moveTo>
                  <a:pt x="54" y="10978"/>
                </a:moveTo>
                <a:cubicBezTo>
                  <a:pt x="38" y="10978"/>
                  <a:pt x="19" y="10978"/>
                  <a:pt x="0" y="10981"/>
                </a:cubicBezTo>
                <a:lnTo>
                  <a:pt x="0" y="11464"/>
                </a:lnTo>
                <a:cubicBezTo>
                  <a:pt x="18" y="11468"/>
                  <a:pt x="36" y="11470"/>
                  <a:pt x="53" y="11470"/>
                </a:cubicBezTo>
                <a:cubicBezTo>
                  <a:pt x="177" y="11470"/>
                  <a:pt x="285" y="11377"/>
                  <a:pt x="301" y="11251"/>
                </a:cubicBezTo>
                <a:cubicBezTo>
                  <a:pt x="317" y="11104"/>
                  <a:pt x="201" y="10978"/>
                  <a:pt x="54" y="10978"/>
                </a:cubicBezTo>
                <a:close/>
                <a:moveTo>
                  <a:pt x="1276" y="10978"/>
                </a:moveTo>
                <a:cubicBezTo>
                  <a:pt x="1053" y="10978"/>
                  <a:pt x="944" y="11242"/>
                  <a:pt x="1100" y="11398"/>
                </a:cubicBezTo>
                <a:cubicBezTo>
                  <a:pt x="1150" y="11448"/>
                  <a:pt x="1211" y="11470"/>
                  <a:pt x="1271" y="11470"/>
                </a:cubicBezTo>
                <a:cubicBezTo>
                  <a:pt x="1398" y="11470"/>
                  <a:pt x="1520" y="11371"/>
                  <a:pt x="1520" y="11223"/>
                </a:cubicBezTo>
                <a:cubicBezTo>
                  <a:pt x="1520" y="11088"/>
                  <a:pt x="1410" y="10978"/>
                  <a:pt x="1276" y="10978"/>
                </a:cubicBezTo>
                <a:close/>
                <a:moveTo>
                  <a:pt x="3714" y="10978"/>
                </a:moveTo>
                <a:cubicBezTo>
                  <a:pt x="3494" y="10978"/>
                  <a:pt x="3385" y="11242"/>
                  <a:pt x="3538" y="11398"/>
                </a:cubicBezTo>
                <a:cubicBezTo>
                  <a:pt x="3589" y="11448"/>
                  <a:pt x="3650" y="11470"/>
                  <a:pt x="3711" y="11470"/>
                </a:cubicBezTo>
                <a:cubicBezTo>
                  <a:pt x="3838" y="11470"/>
                  <a:pt x="3959" y="11371"/>
                  <a:pt x="3961" y="11223"/>
                </a:cubicBezTo>
                <a:cubicBezTo>
                  <a:pt x="3961" y="11088"/>
                  <a:pt x="3849" y="10978"/>
                  <a:pt x="3714" y="10978"/>
                </a:cubicBezTo>
                <a:close/>
                <a:moveTo>
                  <a:pt x="6152" y="10975"/>
                </a:moveTo>
                <a:cubicBezTo>
                  <a:pt x="5933" y="10975"/>
                  <a:pt x="5823" y="11242"/>
                  <a:pt x="5976" y="11398"/>
                </a:cubicBezTo>
                <a:cubicBezTo>
                  <a:pt x="6027" y="11448"/>
                  <a:pt x="6089" y="11470"/>
                  <a:pt x="6149" y="11470"/>
                </a:cubicBezTo>
                <a:cubicBezTo>
                  <a:pt x="6277" y="11470"/>
                  <a:pt x="6399" y="11371"/>
                  <a:pt x="6399" y="11223"/>
                </a:cubicBezTo>
                <a:cubicBezTo>
                  <a:pt x="6399" y="11088"/>
                  <a:pt x="6290" y="10978"/>
                  <a:pt x="6152" y="10978"/>
                </a:cubicBezTo>
                <a:lnTo>
                  <a:pt x="6152" y="10975"/>
                </a:lnTo>
                <a:close/>
                <a:moveTo>
                  <a:pt x="7371" y="10975"/>
                </a:moveTo>
                <a:cubicBezTo>
                  <a:pt x="7152" y="10975"/>
                  <a:pt x="7042" y="11242"/>
                  <a:pt x="7199" y="11398"/>
                </a:cubicBezTo>
                <a:cubicBezTo>
                  <a:pt x="7248" y="11448"/>
                  <a:pt x="7309" y="11470"/>
                  <a:pt x="7369" y="11470"/>
                </a:cubicBezTo>
                <a:cubicBezTo>
                  <a:pt x="7496" y="11470"/>
                  <a:pt x="7619" y="11371"/>
                  <a:pt x="7619" y="11223"/>
                </a:cubicBezTo>
                <a:cubicBezTo>
                  <a:pt x="7619" y="11088"/>
                  <a:pt x="7509" y="10978"/>
                  <a:pt x="7371" y="10978"/>
                </a:cubicBezTo>
                <a:lnTo>
                  <a:pt x="7371" y="10975"/>
                </a:lnTo>
                <a:close/>
                <a:moveTo>
                  <a:pt x="8590" y="10975"/>
                </a:moveTo>
                <a:cubicBezTo>
                  <a:pt x="8371" y="10975"/>
                  <a:pt x="8261" y="11242"/>
                  <a:pt x="8418" y="11398"/>
                </a:cubicBezTo>
                <a:cubicBezTo>
                  <a:pt x="8467" y="11448"/>
                  <a:pt x="8528" y="11470"/>
                  <a:pt x="8588" y="11470"/>
                </a:cubicBezTo>
                <a:cubicBezTo>
                  <a:pt x="8715" y="11470"/>
                  <a:pt x="8838" y="11371"/>
                  <a:pt x="8838" y="11223"/>
                </a:cubicBezTo>
                <a:cubicBezTo>
                  <a:pt x="8838" y="11088"/>
                  <a:pt x="8728" y="10978"/>
                  <a:pt x="8590" y="10978"/>
                </a:cubicBezTo>
                <a:lnTo>
                  <a:pt x="8590" y="10975"/>
                </a:lnTo>
                <a:close/>
                <a:moveTo>
                  <a:pt x="9812" y="10975"/>
                </a:moveTo>
                <a:cubicBezTo>
                  <a:pt x="9590" y="10975"/>
                  <a:pt x="9480" y="11242"/>
                  <a:pt x="9637" y="11398"/>
                </a:cubicBezTo>
                <a:cubicBezTo>
                  <a:pt x="9686" y="11448"/>
                  <a:pt x="9747" y="11470"/>
                  <a:pt x="9807" y="11470"/>
                </a:cubicBezTo>
                <a:cubicBezTo>
                  <a:pt x="9934" y="11470"/>
                  <a:pt x="10057" y="11371"/>
                  <a:pt x="10057" y="11223"/>
                </a:cubicBezTo>
                <a:cubicBezTo>
                  <a:pt x="10057" y="11088"/>
                  <a:pt x="9947" y="10978"/>
                  <a:pt x="9812" y="10978"/>
                </a:cubicBezTo>
                <a:lnTo>
                  <a:pt x="9812" y="10975"/>
                </a:lnTo>
                <a:close/>
                <a:moveTo>
                  <a:pt x="11031" y="10975"/>
                </a:moveTo>
                <a:cubicBezTo>
                  <a:pt x="10809" y="10975"/>
                  <a:pt x="10699" y="11242"/>
                  <a:pt x="10856" y="11398"/>
                </a:cubicBezTo>
                <a:cubicBezTo>
                  <a:pt x="10906" y="11448"/>
                  <a:pt x="10968" y="11470"/>
                  <a:pt x="11028" y="11470"/>
                </a:cubicBezTo>
                <a:cubicBezTo>
                  <a:pt x="11155" y="11470"/>
                  <a:pt x="11276" y="11371"/>
                  <a:pt x="11276" y="11223"/>
                </a:cubicBezTo>
                <a:cubicBezTo>
                  <a:pt x="11276" y="11088"/>
                  <a:pt x="11166" y="10978"/>
                  <a:pt x="11031" y="10978"/>
                </a:cubicBezTo>
                <a:lnTo>
                  <a:pt x="11031" y="10975"/>
                </a:lnTo>
                <a:close/>
                <a:moveTo>
                  <a:pt x="12250" y="10975"/>
                </a:moveTo>
                <a:cubicBezTo>
                  <a:pt x="12031" y="10975"/>
                  <a:pt x="11921" y="11242"/>
                  <a:pt x="12075" y="11398"/>
                </a:cubicBezTo>
                <a:cubicBezTo>
                  <a:pt x="12125" y="11448"/>
                  <a:pt x="12187" y="11470"/>
                  <a:pt x="12248" y="11470"/>
                </a:cubicBezTo>
                <a:cubicBezTo>
                  <a:pt x="12375" y="11470"/>
                  <a:pt x="12498" y="11371"/>
                  <a:pt x="12498" y="11223"/>
                </a:cubicBezTo>
                <a:cubicBezTo>
                  <a:pt x="12498" y="11088"/>
                  <a:pt x="12385" y="10978"/>
                  <a:pt x="12250" y="10978"/>
                </a:cubicBezTo>
                <a:lnTo>
                  <a:pt x="12250" y="10975"/>
                </a:lnTo>
                <a:close/>
                <a:moveTo>
                  <a:pt x="13469" y="10975"/>
                </a:moveTo>
                <a:cubicBezTo>
                  <a:pt x="13250" y="10975"/>
                  <a:pt x="13140" y="11242"/>
                  <a:pt x="13294" y="11398"/>
                </a:cubicBezTo>
                <a:cubicBezTo>
                  <a:pt x="13344" y="11448"/>
                  <a:pt x="13406" y="11470"/>
                  <a:pt x="13467" y="11470"/>
                </a:cubicBezTo>
                <a:cubicBezTo>
                  <a:pt x="13594" y="11470"/>
                  <a:pt x="13717" y="11371"/>
                  <a:pt x="13717" y="11223"/>
                </a:cubicBezTo>
                <a:cubicBezTo>
                  <a:pt x="13717" y="11088"/>
                  <a:pt x="13604" y="10978"/>
                  <a:pt x="13469" y="10978"/>
                </a:cubicBezTo>
                <a:lnTo>
                  <a:pt x="13469" y="10975"/>
                </a:lnTo>
                <a:close/>
                <a:moveTo>
                  <a:pt x="14688" y="10975"/>
                </a:moveTo>
                <a:cubicBezTo>
                  <a:pt x="14469" y="10975"/>
                  <a:pt x="14359" y="11242"/>
                  <a:pt x="14513" y="11398"/>
                </a:cubicBezTo>
                <a:cubicBezTo>
                  <a:pt x="14563" y="11448"/>
                  <a:pt x="14625" y="11470"/>
                  <a:pt x="14686" y="11470"/>
                </a:cubicBezTo>
                <a:cubicBezTo>
                  <a:pt x="14813" y="11470"/>
                  <a:pt x="14936" y="11371"/>
                  <a:pt x="14936" y="11223"/>
                </a:cubicBezTo>
                <a:cubicBezTo>
                  <a:pt x="14936" y="11088"/>
                  <a:pt x="14823" y="10978"/>
                  <a:pt x="14688" y="10978"/>
                </a:cubicBezTo>
                <a:lnTo>
                  <a:pt x="14688" y="10975"/>
                </a:lnTo>
                <a:close/>
                <a:moveTo>
                  <a:pt x="15907" y="10975"/>
                </a:moveTo>
                <a:cubicBezTo>
                  <a:pt x="15688" y="10975"/>
                  <a:pt x="15578" y="11242"/>
                  <a:pt x="15735" y="11398"/>
                </a:cubicBezTo>
                <a:cubicBezTo>
                  <a:pt x="15785" y="11448"/>
                  <a:pt x="15846" y="11470"/>
                  <a:pt x="15906" y="11470"/>
                </a:cubicBezTo>
                <a:cubicBezTo>
                  <a:pt x="16033" y="11470"/>
                  <a:pt x="16155" y="11371"/>
                  <a:pt x="16155" y="11223"/>
                </a:cubicBezTo>
                <a:cubicBezTo>
                  <a:pt x="16155" y="11088"/>
                  <a:pt x="16045" y="10978"/>
                  <a:pt x="15907" y="10978"/>
                </a:cubicBezTo>
                <a:lnTo>
                  <a:pt x="15907" y="10975"/>
                </a:lnTo>
                <a:close/>
                <a:moveTo>
                  <a:pt x="17127" y="10975"/>
                </a:moveTo>
                <a:cubicBezTo>
                  <a:pt x="16907" y="10975"/>
                  <a:pt x="16797" y="11242"/>
                  <a:pt x="16954" y="11398"/>
                </a:cubicBezTo>
                <a:cubicBezTo>
                  <a:pt x="17004" y="11448"/>
                  <a:pt x="17065" y="11470"/>
                  <a:pt x="17125" y="11470"/>
                </a:cubicBezTo>
                <a:cubicBezTo>
                  <a:pt x="17252" y="11470"/>
                  <a:pt x="17374" y="11371"/>
                  <a:pt x="17374" y="11223"/>
                </a:cubicBezTo>
                <a:cubicBezTo>
                  <a:pt x="17374" y="11088"/>
                  <a:pt x="17264" y="10978"/>
                  <a:pt x="17127" y="10978"/>
                </a:cubicBezTo>
                <a:lnTo>
                  <a:pt x="17127" y="10975"/>
                </a:lnTo>
                <a:close/>
                <a:moveTo>
                  <a:pt x="18349" y="10975"/>
                </a:moveTo>
                <a:cubicBezTo>
                  <a:pt x="18126" y="10975"/>
                  <a:pt x="18017" y="11242"/>
                  <a:pt x="18173" y="11398"/>
                </a:cubicBezTo>
                <a:cubicBezTo>
                  <a:pt x="18224" y="11448"/>
                  <a:pt x="18285" y="11470"/>
                  <a:pt x="18345" y="11470"/>
                </a:cubicBezTo>
                <a:cubicBezTo>
                  <a:pt x="18472" y="11470"/>
                  <a:pt x="18593" y="11371"/>
                  <a:pt x="18593" y="11223"/>
                </a:cubicBezTo>
                <a:cubicBezTo>
                  <a:pt x="18593" y="11088"/>
                  <a:pt x="18483" y="10978"/>
                  <a:pt x="18349" y="10978"/>
                </a:cubicBezTo>
                <a:lnTo>
                  <a:pt x="18349" y="10975"/>
                </a:lnTo>
                <a:close/>
                <a:moveTo>
                  <a:pt x="19568" y="10975"/>
                </a:moveTo>
                <a:cubicBezTo>
                  <a:pt x="19348" y="10975"/>
                  <a:pt x="19236" y="11242"/>
                  <a:pt x="19392" y="11398"/>
                </a:cubicBezTo>
                <a:cubicBezTo>
                  <a:pt x="19443" y="11448"/>
                  <a:pt x="19504" y="11470"/>
                  <a:pt x="19564" y="11470"/>
                </a:cubicBezTo>
                <a:cubicBezTo>
                  <a:pt x="19691" y="11470"/>
                  <a:pt x="19812" y="11371"/>
                  <a:pt x="19812" y="11223"/>
                </a:cubicBezTo>
                <a:cubicBezTo>
                  <a:pt x="19812" y="11088"/>
                  <a:pt x="19703" y="10978"/>
                  <a:pt x="19568" y="10978"/>
                </a:cubicBezTo>
                <a:lnTo>
                  <a:pt x="19568" y="10975"/>
                </a:lnTo>
                <a:close/>
                <a:moveTo>
                  <a:pt x="20787" y="10975"/>
                </a:moveTo>
                <a:cubicBezTo>
                  <a:pt x="20567" y="10975"/>
                  <a:pt x="20458" y="11242"/>
                  <a:pt x="20611" y="11398"/>
                </a:cubicBezTo>
                <a:cubicBezTo>
                  <a:pt x="20662" y="11448"/>
                  <a:pt x="20724" y="11470"/>
                  <a:pt x="20784" y="11470"/>
                </a:cubicBezTo>
                <a:cubicBezTo>
                  <a:pt x="20912" y="11470"/>
                  <a:pt x="21034" y="11371"/>
                  <a:pt x="21034" y="11223"/>
                </a:cubicBezTo>
                <a:cubicBezTo>
                  <a:pt x="21031" y="11088"/>
                  <a:pt x="20922" y="10978"/>
                  <a:pt x="20787" y="10978"/>
                </a:cubicBezTo>
                <a:lnTo>
                  <a:pt x="20787" y="10975"/>
                </a:lnTo>
                <a:close/>
                <a:moveTo>
                  <a:pt x="22006" y="10975"/>
                </a:moveTo>
                <a:cubicBezTo>
                  <a:pt x="21786" y="10975"/>
                  <a:pt x="21677" y="11242"/>
                  <a:pt x="21830" y="11398"/>
                </a:cubicBezTo>
                <a:cubicBezTo>
                  <a:pt x="21881" y="11448"/>
                  <a:pt x="21943" y="11470"/>
                  <a:pt x="22003" y="11470"/>
                </a:cubicBezTo>
                <a:cubicBezTo>
                  <a:pt x="22131" y="11470"/>
                  <a:pt x="22253" y="11371"/>
                  <a:pt x="22253" y="11223"/>
                </a:cubicBezTo>
                <a:cubicBezTo>
                  <a:pt x="22253" y="11088"/>
                  <a:pt x="22141" y="10978"/>
                  <a:pt x="22006" y="10978"/>
                </a:cubicBezTo>
                <a:lnTo>
                  <a:pt x="22006" y="10975"/>
                </a:lnTo>
                <a:close/>
                <a:moveTo>
                  <a:pt x="23225" y="10975"/>
                </a:moveTo>
                <a:cubicBezTo>
                  <a:pt x="23006" y="10975"/>
                  <a:pt x="22896" y="11242"/>
                  <a:pt x="23049" y="11398"/>
                </a:cubicBezTo>
                <a:cubicBezTo>
                  <a:pt x="23100" y="11448"/>
                  <a:pt x="23162" y="11470"/>
                  <a:pt x="23222" y="11470"/>
                </a:cubicBezTo>
                <a:cubicBezTo>
                  <a:pt x="23350" y="11470"/>
                  <a:pt x="23472" y="11371"/>
                  <a:pt x="23472" y="11223"/>
                </a:cubicBezTo>
                <a:cubicBezTo>
                  <a:pt x="23472" y="11088"/>
                  <a:pt x="23363" y="10978"/>
                  <a:pt x="23225" y="10978"/>
                </a:cubicBezTo>
                <a:lnTo>
                  <a:pt x="23225" y="10975"/>
                </a:lnTo>
                <a:close/>
                <a:moveTo>
                  <a:pt x="2495" y="10978"/>
                </a:moveTo>
                <a:cubicBezTo>
                  <a:pt x="2272" y="10978"/>
                  <a:pt x="2163" y="11242"/>
                  <a:pt x="2319" y="11398"/>
                </a:cubicBezTo>
                <a:cubicBezTo>
                  <a:pt x="2370" y="11449"/>
                  <a:pt x="2431" y="11471"/>
                  <a:pt x="2491" y="11471"/>
                </a:cubicBezTo>
                <a:cubicBezTo>
                  <a:pt x="2618" y="11471"/>
                  <a:pt x="2739" y="11371"/>
                  <a:pt x="2739" y="11223"/>
                </a:cubicBezTo>
                <a:cubicBezTo>
                  <a:pt x="2739" y="11088"/>
                  <a:pt x="2630" y="10978"/>
                  <a:pt x="2495" y="10978"/>
                </a:cubicBezTo>
                <a:close/>
                <a:moveTo>
                  <a:pt x="4933" y="10978"/>
                </a:moveTo>
                <a:cubicBezTo>
                  <a:pt x="4713" y="10978"/>
                  <a:pt x="4604" y="11242"/>
                  <a:pt x="4757" y="11398"/>
                </a:cubicBezTo>
                <a:cubicBezTo>
                  <a:pt x="4808" y="11449"/>
                  <a:pt x="4870" y="11471"/>
                  <a:pt x="4930" y="11471"/>
                </a:cubicBezTo>
                <a:cubicBezTo>
                  <a:pt x="5058" y="11471"/>
                  <a:pt x="5180" y="11371"/>
                  <a:pt x="5180" y="11223"/>
                </a:cubicBezTo>
                <a:cubicBezTo>
                  <a:pt x="5180" y="11088"/>
                  <a:pt x="5068" y="10978"/>
                  <a:pt x="4933" y="10978"/>
                </a:cubicBezTo>
                <a:close/>
                <a:moveTo>
                  <a:pt x="54" y="12197"/>
                </a:moveTo>
                <a:cubicBezTo>
                  <a:pt x="38" y="12197"/>
                  <a:pt x="19" y="12197"/>
                  <a:pt x="0" y="12204"/>
                </a:cubicBezTo>
                <a:lnTo>
                  <a:pt x="0" y="12683"/>
                </a:lnTo>
                <a:cubicBezTo>
                  <a:pt x="18" y="12687"/>
                  <a:pt x="36" y="12689"/>
                  <a:pt x="53" y="12689"/>
                </a:cubicBezTo>
                <a:cubicBezTo>
                  <a:pt x="177" y="12689"/>
                  <a:pt x="285" y="12596"/>
                  <a:pt x="301" y="12470"/>
                </a:cubicBezTo>
                <a:cubicBezTo>
                  <a:pt x="317" y="12323"/>
                  <a:pt x="201" y="12197"/>
                  <a:pt x="54" y="12197"/>
                </a:cubicBezTo>
                <a:close/>
                <a:moveTo>
                  <a:pt x="1276" y="12197"/>
                </a:moveTo>
                <a:cubicBezTo>
                  <a:pt x="1053" y="12197"/>
                  <a:pt x="944" y="12464"/>
                  <a:pt x="1100" y="12617"/>
                </a:cubicBezTo>
                <a:cubicBezTo>
                  <a:pt x="1150" y="12668"/>
                  <a:pt x="1212" y="12691"/>
                  <a:pt x="1272" y="12691"/>
                </a:cubicBezTo>
                <a:cubicBezTo>
                  <a:pt x="1399" y="12691"/>
                  <a:pt x="1520" y="12592"/>
                  <a:pt x="1520" y="12442"/>
                </a:cubicBezTo>
                <a:cubicBezTo>
                  <a:pt x="1520" y="12307"/>
                  <a:pt x="1410" y="12197"/>
                  <a:pt x="1276" y="12197"/>
                </a:cubicBezTo>
                <a:close/>
                <a:moveTo>
                  <a:pt x="2495" y="12197"/>
                </a:moveTo>
                <a:cubicBezTo>
                  <a:pt x="2272" y="12197"/>
                  <a:pt x="2163" y="12464"/>
                  <a:pt x="2319" y="12617"/>
                </a:cubicBezTo>
                <a:cubicBezTo>
                  <a:pt x="2370" y="12668"/>
                  <a:pt x="2432" y="12691"/>
                  <a:pt x="2493" y="12691"/>
                </a:cubicBezTo>
                <a:cubicBezTo>
                  <a:pt x="2619" y="12691"/>
                  <a:pt x="2739" y="12592"/>
                  <a:pt x="2739" y="12442"/>
                </a:cubicBezTo>
                <a:cubicBezTo>
                  <a:pt x="2739" y="12307"/>
                  <a:pt x="2630" y="12197"/>
                  <a:pt x="2495" y="12197"/>
                </a:cubicBezTo>
                <a:close/>
                <a:moveTo>
                  <a:pt x="3714" y="12197"/>
                </a:moveTo>
                <a:cubicBezTo>
                  <a:pt x="3494" y="12197"/>
                  <a:pt x="3385" y="12464"/>
                  <a:pt x="3538" y="12617"/>
                </a:cubicBezTo>
                <a:cubicBezTo>
                  <a:pt x="3589" y="12668"/>
                  <a:pt x="3652" y="12691"/>
                  <a:pt x="3713" y="12691"/>
                </a:cubicBezTo>
                <a:cubicBezTo>
                  <a:pt x="3840" y="12691"/>
                  <a:pt x="3961" y="12592"/>
                  <a:pt x="3961" y="12442"/>
                </a:cubicBezTo>
                <a:cubicBezTo>
                  <a:pt x="3961" y="12307"/>
                  <a:pt x="3849" y="12197"/>
                  <a:pt x="3714" y="12197"/>
                </a:cubicBezTo>
                <a:close/>
                <a:moveTo>
                  <a:pt x="4933" y="12197"/>
                </a:moveTo>
                <a:cubicBezTo>
                  <a:pt x="4713" y="12197"/>
                  <a:pt x="4604" y="12464"/>
                  <a:pt x="4757" y="12617"/>
                </a:cubicBezTo>
                <a:cubicBezTo>
                  <a:pt x="4808" y="12668"/>
                  <a:pt x="4871" y="12691"/>
                  <a:pt x="4932" y="12691"/>
                </a:cubicBezTo>
                <a:cubicBezTo>
                  <a:pt x="5059" y="12691"/>
                  <a:pt x="5180" y="12592"/>
                  <a:pt x="5180" y="12442"/>
                </a:cubicBezTo>
                <a:cubicBezTo>
                  <a:pt x="5180" y="12307"/>
                  <a:pt x="5068" y="12197"/>
                  <a:pt x="4933" y="12197"/>
                </a:cubicBezTo>
                <a:close/>
                <a:moveTo>
                  <a:pt x="6152" y="12197"/>
                </a:moveTo>
                <a:cubicBezTo>
                  <a:pt x="5933" y="12197"/>
                  <a:pt x="5823" y="12461"/>
                  <a:pt x="5976" y="12617"/>
                </a:cubicBezTo>
                <a:cubicBezTo>
                  <a:pt x="6027" y="12668"/>
                  <a:pt x="6090" y="12691"/>
                  <a:pt x="6151" y="12691"/>
                </a:cubicBezTo>
                <a:cubicBezTo>
                  <a:pt x="6278" y="12691"/>
                  <a:pt x="6399" y="12592"/>
                  <a:pt x="6399" y="12442"/>
                </a:cubicBezTo>
                <a:cubicBezTo>
                  <a:pt x="6399" y="12307"/>
                  <a:pt x="6290" y="12197"/>
                  <a:pt x="6152" y="12197"/>
                </a:cubicBezTo>
                <a:close/>
                <a:moveTo>
                  <a:pt x="7371" y="12197"/>
                </a:moveTo>
                <a:cubicBezTo>
                  <a:pt x="7152" y="12197"/>
                  <a:pt x="7042" y="12461"/>
                  <a:pt x="7199" y="12617"/>
                </a:cubicBezTo>
                <a:cubicBezTo>
                  <a:pt x="7248" y="12668"/>
                  <a:pt x="7310" y="12691"/>
                  <a:pt x="7371" y="12691"/>
                </a:cubicBezTo>
                <a:cubicBezTo>
                  <a:pt x="7497" y="12691"/>
                  <a:pt x="7619" y="12592"/>
                  <a:pt x="7619" y="12442"/>
                </a:cubicBezTo>
                <a:cubicBezTo>
                  <a:pt x="7619" y="12307"/>
                  <a:pt x="7509" y="12197"/>
                  <a:pt x="7371" y="12197"/>
                </a:cubicBezTo>
                <a:close/>
                <a:moveTo>
                  <a:pt x="8590" y="12197"/>
                </a:moveTo>
                <a:cubicBezTo>
                  <a:pt x="8371" y="12197"/>
                  <a:pt x="8261" y="12461"/>
                  <a:pt x="8418" y="12617"/>
                </a:cubicBezTo>
                <a:cubicBezTo>
                  <a:pt x="8467" y="12668"/>
                  <a:pt x="8529" y="12691"/>
                  <a:pt x="8590" y="12691"/>
                </a:cubicBezTo>
                <a:cubicBezTo>
                  <a:pt x="8716" y="12691"/>
                  <a:pt x="8838" y="12592"/>
                  <a:pt x="8838" y="12442"/>
                </a:cubicBezTo>
                <a:cubicBezTo>
                  <a:pt x="8838" y="12307"/>
                  <a:pt x="8728" y="12197"/>
                  <a:pt x="8590" y="12197"/>
                </a:cubicBezTo>
                <a:close/>
                <a:moveTo>
                  <a:pt x="9812" y="12197"/>
                </a:moveTo>
                <a:cubicBezTo>
                  <a:pt x="9590" y="12197"/>
                  <a:pt x="9480" y="12461"/>
                  <a:pt x="9637" y="12617"/>
                </a:cubicBezTo>
                <a:cubicBezTo>
                  <a:pt x="9687" y="12668"/>
                  <a:pt x="9748" y="12691"/>
                  <a:pt x="9809" y="12691"/>
                </a:cubicBezTo>
                <a:cubicBezTo>
                  <a:pt x="9935" y="12691"/>
                  <a:pt x="10057" y="12592"/>
                  <a:pt x="10057" y="12442"/>
                </a:cubicBezTo>
                <a:cubicBezTo>
                  <a:pt x="10057" y="12307"/>
                  <a:pt x="9947" y="12197"/>
                  <a:pt x="9812" y="12197"/>
                </a:cubicBezTo>
                <a:close/>
                <a:moveTo>
                  <a:pt x="11031" y="12197"/>
                </a:moveTo>
                <a:cubicBezTo>
                  <a:pt x="10809" y="12197"/>
                  <a:pt x="10699" y="12461"/>
                  <a:pt x="10856" y="12617"/>
                </a:cubicBezTo>
                <a:cubicBezTo>
                  <a:pt x="10907" y="12668"/>
                  <a:pt x="10969" y="12691"/>
                  <a:pt x="11029" y="12691"/>
                </a:cubicBezTo>
                <a:cubicBezTo>
                  <a:pt x="11156" y="12691"/>
                  <a:pt x="11276" y="12592"/>
                  <a:pt x="11276" y="12442"/>
                </a:cubicBezTo>
                <a:cubicBezTo>
                  <a:pt x="11276" y="12307"/>
                  <a:pt x="11166" y="12197"/>
                  <a:pt x="11031" y="12197"/>
                </a:cubicBezTo>
                <a:close/>
                <a:moveTo>
                  <a:pt x="12250" y="12197"/>
                </a:moveTo>
                <a:cubicBezTo>
                  <a:pt x="12031" y="12197"/>
                  <a:pt x="11921" y="12461"/>
                  <a:pt x="12075" y="12617"/>
                </a:cubicBezTo>
                <a:cubicBezTo>
                  <a:pt x="12126" y="12668"/>
                  <a:pt x="12188" y="12691"/>
                  <a:pt x="12249" y="12691"/>
                </a:cubicBezTo>
                <a:cubicBezTo>
                  <a:pt x="12376" y="12691"/>
                  <a:pt x="12498" y="12592"/>
                  <a:pt x="12498" y="12442"/>
                </a:cubicBezTo>
                <a:cubicBezTo>
                  <a:pt x="12498" y="12307"/>
                  <a:pt x="12385" y="12197"/>
                  <a:pt x="12250" y="12197"/>
                </a:cubicBezTo>
                <a:close/>
                <a:moveTo>
                  <a:pt x="13469" y="12197"/>
                </a:moveTo>
                <a:cubicBezTo>
                  <a:pt x="13250" y="12197"/>
                  <a:pt x="13140" y="12461"/>
                  <a:pt x="13294" y="12617"/>
                </a:cubicBezTo>
                <a:cubicBezTo>
                  <a:pt x="13345" y="12668"/>
                  <a:pt x="13407" y="12691"/>
                  <a:pt x="13468" y="12691"/>
                </a:cubicBezTo>
                <a:cubicBezTo>
                  <a:pt x="13595" y="12691"/>
                  <a:pt x="13717" y="12592"/>
                  <a:pt x="13717" y="12442"/>
                </a:cubicBezTo>
                <a:cubicBezTo>
                  <a:pt x="13717" y="12307"/>
                  <a:pt x="13604" y="12197"/>
                  <a:pt x="13469" y="12197"/>
                </a:cubicBezTo>
                <a:close/>
                <a:moveTo>
                  <a:pt x="14688" y="12197"/>
                </a:moveTo>
                <a:cubicBezTo>
                  <a:pt x="14469" y="12197"/>
                  <a:pt x="14359" y="12461"/>
                  <a:pt x="14513" y="12617"/>
                </a:cubicBezTo>
                <a:cubicBezTo>
                  <a:pt x="14564" y="12668"/>
                  <a:pt x="14626" y="12691"/>
                  <a:pt x="14687" y="12691"/>
                </a:cubicBezTo>
                <a:cubicBezTo>
                  <a:pt x="14814" y="12691"/>
                  <a:pt x="14936" y="12592"/>
                  <a:pt x="14936" y="12442"/>
                </a:cubicBezTo>
                <a:cubicBezTo>
                  <a:pt x="14936" y="12307"/>
                  <a:pt x="14826" y="12197"/>
                  <a:pt x="14688" y="12197"/>
                </a:cubicBezTo>
                <a:close/>
                <a:moveTo>
                  <a:pt x="15907" y="12197"/>
                </a:moveTo>
                <a:cubicBezTo>
                  <a:pt x="15688" y="12197"/>
                  <a:pt x="15578" y="12461"/>
                  <a:pt x="15735" y="12617"/>
                </a:cubicBezTo>
                <a:cubicBezTo>
                  <a:pt x="15785" y="12668"/>
                  <a:pt x="15847" y="12691"/>
                  <a:pt x="15907" y="12691"/>
                </a:cubicBezTo>
                <a:cubicBezTo>
                  <a:pt x="16033" y="12691"/>
                  <a:pt x="16155" y="12592"/>
                  <a:pt x="16155" y="12442"/>
                </a:cubicBezTo>
                <a:cubicBezTo>
                  <a:pt x="16155" y="12307"/>
                  <a:pt x="16045" y="12197"/>
                  <a:pt x="15907" y="12197"/>
                </a:cubicBezTo>
                <a:close/>
                <a:moveTo>
                  <a:pt x="17127" y="12197"/>
                </a:moveTo>
                <a:cubicBezTo>
                  <a:pt x="16907" y="12197"/>
                  <a:pt x="16797" y="12461"/>
                  <a:pt x="16954" y="12617"/>
                </a:cubicBezTo>
                <a:cubicBezTo>
                  <a:pt x="17004" y="12668"/>
                  <a:pt x="17066" y="12691"/>
                  <a:pt x="17126" y="12691"/>
                </a:cubicBezTo>
                <a:cubicBezTo>
                  <a:pt x="17253" y="12691"/>
                  <a:pt x="17374" y="12592"/>
                  <a:pt x="17374" y="12442"/>
                </a:cubicBezTo>
                <a:cubicBezTo>
                  <a:pt x="17374" y="12307"/>
                  <a:pt x="17264" y="12197"/>
                  <a:pt x="17127" y="12197"/>
                </a:cubicBezTo>
                <a:close/>
                <a:moveTo>
                  <a:pt x="18349" y="12197"/>
                </a:moveTo>
                <a:cubicBezTo>
                  <a:pt x="18126" y="12197"/>
                  <a:pt x="18017" y="12461"/>
                  <a:pt x="18173" y="12617"/>
                </a:cubicBezTo>
                <a:cubicBezTo>
                  <a:pt x="18223" y="12668"/>
                  <a:pt x="18285" y="12691"/>
                  <a:pt x="18345" y="12691"/>
                </a:cubicBezTo>
                <a:cubicBezTo>
                  <a:pt x="18472" y="12691"/>
                  <a:pt x="18593" y="12592"/>
                  <a:pt x="18593" y="12442"/>
                </a:cubicBezTo>
                <a:cubicBezTo>
                  <a:pt x="18593" y="12307"/>
                  <a:pt x="18483" y="12197"/>
                  <a:pt x="18349" y="12197"/>
                </a:cubicBezTo>
                <a:close/>
                <a:moveTo>
                  <a:pt x="19568" y="12197"/>
                </a:moveTo>
                <a:cubicBezTo>
                  <a:pt x="19348" y="12197"/>
                  <a:pt x="19236" y="12461"/>
                  <a:pt x="19392" y="12617"/>
                </a:cubicBezTo>
                <a:cubicBezTo>
                  <a:pt x="19443" y="12668"/>
                  <a:pt x="19505" y="12691"/>
                  <a:pt x="19566" y="12691"/>
                </a:cubicBezTo>
                <a:cubicBezTo>
                  <a:pt x="19692" y="12691"/>
                  <a:pt x="19812" y="12592"/>
                  <a:pt x="19812" y="12442"/>
                </a:cubicBezTo>
                <a:cubicBezTo>
                  <a:pt x="19812" y="12307"/>
                  <a:pt x="19703" y="12197"/>
                  <a:pt x="19568" y="12197"/>
                </a:cubicBezTo>
                <a:close/>
                <a:moveTo>
                  <a:pt x="20787" y="12197"/>
                </a:moveTo>
                <a:cubicBezTo>
                  <a:pt x="20567" y="12197"/>
                  <a:pt x="20458" y="12461"/>
                  <a:pt x="20611" y="12617"/>
                </a:cubicBezTo>
                <a:cubicBezTo>
                  <a:pt x="20662" y="12668"/>
                  <a:pt x="20725" y="12691"/>
                  <a:pt x="20786" y="12691"/>
                </a:cubicBezTo>
                <a:cubicBezTo>
                  <a:pt x="20913" y="12691"/>
                  <a:pt x="21034" y="12592"/>
                  <a:pt x="21034" y="12442"/>
                </a:cubicBezTo>
                <a:cubicBezTo>
                  <a:pt x="21034" y="12307"/>
                  <a:pt x="20922" y="12197"/>
                  <a:pt x="20787" y="12197"/>
                </a:cubicBezTo>
                <a:close/>
                <a:moveTo>
                  <a:pt x="22006" y="12197"/>
                </a:moveTo>
                <a:cubicBezTo>
                  <a:pt x="21786" y="12197"/>
                  <a:pt x="21677" y="12461"/>
                  <a:pt x="21830" y="12617"/>
                </a:cubicBezTo>
                <a:cubicBezTo>
                  <a:pt x="21881" y="12668"/>
                  <a:pt x="21944" y="12691"/>
                  <a:pt x="22005" y="12691"/>
                </a:cubicBezTo>
                <a:cubicBezTo>
                  <a:pt x="22132" y="12691"/>
                  <a:pt x="22253" y="12592"/>
                  <a:pt x="22253" y="12442"/>
                </a:cubicBezTo>
                <a:cubicBezTo>
                  <a:pt x="22253" y="12307"/>
                  <a:pt x="22141" y="12197"/>
                  <a:pt x="22006" y="12197"/>
                </a:cubicBezTo>
                <a:close/>
                <a:moveTo>
                  <a:pt x="23225" y="12197"/>
                </a:moveTo>
                <a:cubicBezTo>
                  <a:pt x="23006" y="12197"/>
                  <a:pt x="22896" y="12461"/>
                  <a:pt x="23049" y="12617"/>
                </a:cubicBezTo>
                <a:cubicBezTo>
                  <a:pt x="23100" y="12668"/>
                  <a:pt x="23163" y="12691"/>
                  <a:pt x="23224" y="12691"/>
                </a:cubicBezTo>
                <a:cubicBezTo>
                  <a:pt x="23351" y="12691"/>
                  <a:pt x="23472" y="12592"/>
                  <a:pt x="23472" y="12442"/>
                </a:cubicBezTo>
                <a:cubicBezTo>
                  <a:pt x="23472" y="12307"/>
                  <a:pt x="23363" y="12197"/>
                  <a:pt x="23225" y="12197"/>
                </a:cubicBezTo>
                <a:close/>
                <a:moveTo>
                  <a:pt x="23222" y="13416"/>
                </a:moveTo>
                <a:cubicBezTo>
                  <a:pt x="23087" y="13416"/>
                  <a:pt x="22977" y="13526"/>
                  <a:pt x="22977" y="13664"/>
                </a:cubicBezTo>
                <a:cubicBezTo>
                  <a:pt x="22977" y="13683"/>
                  <a:pt x="22980" y="13702"/>
                  <a:pt x="22987" y="13720"/>
                </a:cubicBezTo>
                <a:cubicBezTo>
                  <a:pt x="23068" y="13620"/>
                  <a:pt x="23147" y="13520"/>
                  <a:pt x="23222" y="13416"/>
                </a:cubicBezTo>
                <a:close/>
                <a:moveTo>
                  <a:pt x="54" y="13416"/>
                </a:moveTo>
                <a:cubicBezTo>
                  <a:pt x="38" y="13416"/>
                  <a:pt x="19" y="13416"/>
                  <a:pt x="0" y="13423"/>
                </a:cubicBezTo>
                <a:lnTo>
                  <a:pt x="0" y="13902"/>
                </a:lnTo>
                <a:cubicBezTo>
                  <a:pt x="19" y="13906"/>
                  <a:pt x="37" y="13908"/>
                  <a:pt x="55" y="13908"/>
                </a:cubicBezTo>
                <a:cubicBezTo>
                  <a:pt x="177" y="13908"/>
                  <a:pt x="285" y="13818"/>
                  <a:pt x="301" y="13689"/>
                </a:cubicBezTo>
                <a:cubicBezTo>
                  <a:pt x="317" y="13545"/>
                  <a:pt x="201" y="13416"/>
                  <a:pt x="54" y="13416"/>
                </a:cubicBezTo>
                <a:close/>
                <a:moveTo>
                  <a:pt x="1276" y="13416"/>
                </a:moveTo>
                <a:cubicBezTo>
                  <a:pt x="1053" y="13416"/>
                  <a:pt x="944" y="13683"/>
                  <a:pt x="1100" y="13836"/>
                </a:cubicBezTo>
                <a:cubicBezTo>
                  <a:pt x="1150" y="13887"/>
                  <a:pt x="1212" y="13910"/>
                  <a:pt x="1273" y="13910"/>
                </a:cubicBezTo>
                <a:cubicBezTo>
                  <a:pt x="1399" y="13910"/>
                  <a:pt x="1520" y="13812"/>
                  <a:pt x="1520" y="13664"/>
                </a:cubicBezTo>
                <a:cubicBezTo>
                  <a:pt x="1520" y="13526"/>
                  <a:pt x="1410" y="13416"/>
                  <a:pt x="1276" y="13416"/>
                </a:cubicBezTo>
                <a:close/>
                <a:moveTo>
                  <a:pt x="2495" y="13416"/>
                </a:moveTo>
                <a:cubicBezTo>
                  <a:pt x="2272" y="13416"/>
                  <a:pt x="2163" y="13683"/>
                  <a:pt x="2319" y="13836"/>
                </a:cubicBezTo>
                <a:cubicBezTo>
                  <a:pt x="2370" y="13887"/>
                  <a:pt x="2432" y="13910"/>
                  <a:pt x="2493" y="13910"/>
                </a:cubicBezTo>
                <a:cubicBezTo>
                  <a:pt x="2619" y="13910"/>
                  <a:pt x="2739" y="13812"/>
                  <a:pt x="2739" y="13664"/>
                </a:cubicBezTo>
                <a:cubicBezTo>
                  <a:pt x="2739" y="13526"/>
                  <a:pt x="2630" y="13416"/>
                  <a:pt x="2495" y="13416"/>
                </a:cubicBezTo>
                <a:close/>
                <a:moveTo>
                  <a:pt x="3714" y="13416"/>
                </a:moveTo>
                <a:cubicBezTo>
                  <a:pt x="3494" y="13416"/>
                  <a:pt x="3385" y="13683"/>
                  <a:pt x="3538" y="13836"/>
                </a:cubicBezTo>
                <a:cubicBezTo>
                  <a:pt x="3589" y="13887"/>
                  <a:pt x="3652" y="13910"/>
                  <a:pt x="3713" y="13910"/>
                </a:cubicBezTo>
                <a:cubicBezTo>
                  <a:pt x="3840" y="13910"/>
                  <a:pt x="3961" y="13812"/>
                  <a:pt x="3961" y="13664"/>
                </a:cubicBezTo>
                <a:cubicBezTo>
                  <a:pt x="3961" y="13526"/>
                  <a:pt x="3849" y="13416"/>
                  <a:pt x="3714" y="13416"/>
                </a:cubicBezTo>
                <a:close/>
                <a:moveTo>
                  <a:pt x="4933" y="13416"/>
                </a:moveTo>
                <a:cubicBezTo>
                  <a:pt x="4713" y="13416"/>
                  <a:pt x="4604" y="13683"/>
                  <a:pt x="4757" y="13836"/>
                </a:cubicBezTo>
                <a:cubicBezTo>
                  <a:pt x="4808" y="13887"/>
                  <a:pt x="4871" y="13910"/>
                  <a:pt x="4932" y="13910"/>
                </a:cubicBezTo>
                <a:cubicBezTo>
                  <a:pt x="5059" y="13910"/>
                  <a:pt x="5180" y="13812"/>
                  <a:pt x="5180" y="13664"/>
                </a:cubicBezTo>
                <a:cubicBezTo>
                  <a:pt x="5180" y="13526"/>
                  <a:pt x="5068" y="13416"/>
                  <a:pt x="4933" y="13416"/>
                </a:cubicBezTo>
                <a:close/>
                <a:moveTo>
                  <a:pt x="6152" y="13416"/>
                </a:moveTo>
                <a:cubicBezTo>
                  <a:pt x="5933" y="13416"/>
                  <a:pt x="5823" y="13683"/>
                  <a:pt x="5976" y="13836"/>
                </a:cubicBezTo>
                <a:cubicBezTo>
                  <a:pt x="6027" y="13887"/>
                  <a:pt x="6090" y="13910"/>
                  <a:pt x="6151" y="13910"/>
                </a:cubicBezTo>
                <a:cubicBezTo>
                  <a:pt x="6278" y="13910"/>
                  <a:pt x="6399" y="13812"/>
                  <a:pt x="6399" y="13664"/>
                </a:cubicBezTo>
                <a:cubicBezTo>
                  <a:pt x="6399" y="13526"/>
                  <a:pt x="6290" y="13416"/>
                  <a:pt x="6152" y="13416"/>
                </a:cubicBezTo>
                <a:close/>
                <a:moveTo>
                  <a:pt x="7371" y="13416"/>
                </a:moveTo>
                <a:cubicBezTo>
                  <a:pt x="7152" y="13416"/>
                  <a:pt x="7042" y="13683"/>
                  <a:pt x="7199" y="13836"/>
                </a:cubicBezTo>
                <a:cubicBezTo>
                  <a:pt x="7249" y="13887"/>
                  <a:pt x="7310" y="13910"/>
                  <a:pt x="7371" y="13910"/>
                </a:cubicBezTo>
                <a:cubicBezTo>
                  <a:pt x="7497" y="13910"/>
                  <a:pt x="7619" y="13812"/>
                  <a:pt x="7619" y="13664"/>
                </a:cubicBezTo>
                <a:cubicBezTo>
                  <a:pt x="7619" y="13526"/>
                  <a:pt x="7509" y="13416"/>
                  <a:pt x="7371" y="13416"/>
                </a:cubicBezTo>
                <a:close/>
                <a:moveTo>
                  <a:pt x="8590" y="13416"/>
                </a:moveTo>
                <a:cubicBezTo>
                  <a:pt x="8371" y="13416"/>
                  <a:pt x="8261" y="13683"/>
                  <a:pt x="8418" y="13836"/>
                </a:cubicBezTo>
                <a:cubicBezTo>
                  <a:pt x="8468" y="13887"/>
                  <a:pt x="8529" y="13910"/>
                  <a:pt x="8590" y="13910"/>
                </a:cubicBezTo>
                <a:cubicBezTo>
                  <a:pt x="8716" y="13910"/>
                  <a:pt x="8838" y="13812"/>
                  <a:pt x="8838" y="13664"/>
                </a:cubicBezTo>
                <a:cubicBezTo>
                  <a:pt x="8838" y="13526"/>
                  <a:pt x="8728" y="13416"/>
                  <a:pt x="8590" y="13416"/>
                </a:cubicBezTo>
                <a:close/>
                <a:moveTo>
                  <a:pt x="9812" y="13416"/>
                </a:moveTo>
                <a:cubicBezTo>
                  <a:pt x="9590" y="13416"/>
                  <a:pt x="9480" y="13683"/>
                  <a:pt x="9637" y="13836"/>
                </a:cubicBezTo>
                <a:cubicBezTo>
                  <a:pt x="9687" y="13887"/>
                  <a:pt x="9749" y="13910"/>
                  <a:pt x="9809" y="13910"/>
                </a:cubicBezTo>
                <a:cubicBezTo>
                  <a:pt x="9935" y="13910"/>
                  <a:pt x="10057" y="13812"/>
                  <a:pt x="10057" y="13664"/>
                </a:cubicBezTo>
                <a:cubicBezTo>
                  <a:pt x="10057" y="13526"/>
                  <a:pt x="9947" y="13416"/>
                  <a:pt x="9812" y="13416"/>
                </a:cubicBezTo>
                <a:close/>
                <a:moveTo>
                  <a:pt x="11031" y="13416"/>
                </a:moveTo>
                <a:cubicBezTo>
                  <a:pt x="10809" y="13416"/>
                  <a:pt x="10699" y="13683"/>
                  <a:pt x="10856" y="13836"/>
                </a:cubicBezTo>
                <a:cubicBezTo>
                  <a:pt x="10907" y="13887"/>
                  <a:pt x="10969" y="13910"/>
                  <a:pt x="11030" y="13910"/>
                </a:cubicBezTo>
                <a:cubicBezTo>
                  <a:pt x="11156" y="13910"/>
                  <a:pt x="11276" y="13812"/>
                  <a:pt x="11276" y="13664"/>
                </a:cubicBezTo>
                <a:cubicBezTo>
                  <a:pt x="11276" y="13526"/>
                  <a:pt x="11166" y="13416"/>
                  <a:pt x="11031" y="13416"/>
                </a:cubicBezTo>
                <a:close/>
                <a:moveTo>
                  <a:pt x="12250" y="13416"/>
                </a:moveTo>
                <a:cubicBezTo>
                  <a:pt x="12031" y="13416"/>
                  <a:pt x="11921" y="13683"/>
                  <a:pt x="12075" y="13836"/>
                </a:cubicBezTo>
                <a:cubicBezTo>
                  <a:pt x="12126" y="13887"/>
                  <a:pt x="12188" y="13910"/>
                  <a:pt x="12250" y="13910"/>
                </a:cubicBezTo>
                <a:cubicBezTo>
                  <a:pt x="12377" y="13910"/>
                  <a:pt x="12498" y="13812"/>
                  <a:pt x="12498" y="13664"/>
                </a:cubicBezTo>
                <a:cubicBezTo>
                  <a:pt x="12498" y="13526"/>
                  <a:pt x="12385" y="13416"/>
                  <a:pt x="12250" y="13416"/>
                </a:cubicBezTo>
                <a:close/>
                <a:moveTo>
                  <a:pt x="13469" y="13416"/>
                </a:moveTo>
                <a:cubicBezTo>
                  <a:pt x="13250" y="13416"/>
                  <a:pt x="13140" y="13683"/>
                  <a:pt x="13294" y="13836"/>
                </a:cubicBezTo>
                <a:cubicBezTo>
                  <a:pt x="13345" y="13887"/>
                  <a:pt x="13407" y="13910"/>
                  <a:pt x="13469" y="13910"/>
                </a:cubicBezTo>
                <a:cubicBezTo>
                  <a:pt x="13596" y="13910"/>
                  <a:pt x="13717" y="13812"/>
                  <a:pt x="13717" y="13664"/>
                </a:cubicBezTo>
                <a:cubicBezTo>
                  <a:pt x="13717" y="13526"/>
                  <a:pt x="13604" y="13416"/>
                  <a:pt x="13469" y="13416"/>
                </a:cubicBezTo>
                <a:close/>
                <a:moveTo>
                  <a:pt x="14688" y="13416"/>
                </a:moveTo>
                <a:cubicBezTo>
                  <a:pt x="14469" y="13416"/>
                  <a:pt x="14359" y="13683"/>
                  <a:pt x="14513" y="13836"/>
                </a:cubicBezTo>
                <a:cubicBezTo>
                  <a:pt x="14564" y="13887"/>
                  <a:pt x="14626" y="13910"/>
                  <a:pt x="14688" y="13910"/>
                </a:cubicBezTo>
                <a:cubicBezTo>
                  <a:pt x="14815" y="13910"/>
                  <a:pt x="14936" y="13812"/>
                  <a:pt x="14936" y="13664"/>
                </a:cubicBezTo>
                <a:cubicBezTo>
                  <a:pt x="14936" y="13526"/>
                  <a:pt x="14826" y="13416"/>
                  <a:pt x="14688" y="13416"/>
                </a:cubicBezTo>
                <a:close/>
                <a:moveTo>
                  <a:pt x="15907" y="13416"/>
                </a:moveTo>
                <a:cubicBezTo>
                  <a:pt x="15688" y="13416"/>
                  <a:pt x="15578" y="13683"/>
                  <a:pt x="15735" y="13836"/>
                </a:cubicBezTo>
                <a:cubicBezTo>
                  <a:pt x="15785" y="13887"/>
                  <a:pt x="15847" y="13910"/>
                  <a:pt x="15908" y="13910"/>
                </a:cubicBezTo>
                <a:cubicBezTo>
                  <a:pt x="16034" y="13910"/>
                  <a:pt x="16155" y="13812"/>
                  <a:pt x="16155" y="13664"/>
                </a:cubicBezTo>
                <a:cubicBezTo>
                  <a:pt x="16155" y="13526"/>
                  <a:pt x="16045" y="13416"/>
                  <a:pt x="15907" y="13416"/>
                </a:cubicBezTo>
                <a:close/>
                <a:moveTo>
                  <a:pt x="17127" y="13416"/>
                </a:moveTo>
                <a:cubicBezTo>
                  <a:pt x="16907" y="13416"/>
                  <a:pt x="16797" y="13683"/>
                  <a:pt x="16954" y="13836"/>
                </a:cubicBezTo>
                <a:cubicBezTo>
                  <a:pt x="17004" y="13887"/>
                  <a:pt x="17066" y="13910"/>
                  <a:pt x="17127" y="13910"/>
                </a:cubicBezTo>
                <a:cubicBezTo>
                  <a:pt x="17253" y="13910"/>
                  <a:pt x="17374" y="13812"/>
                  <a:pt x="17374" y="13664"/>
                </a:cubicBezTo>
                <a:cubicBezTo>
                  <a:pt x="17374" y="13526"/>
                  <a:pt x="17264" y="13416"/>
                  <a:pt x="17127" y="13416"/>
                </a:cubicBezTo>
                <a:close/>
                <a:moveTo>
                  <a:pt x="18349" y="13416"/>
                </a:moveTo>
                <a:cubicBezTo>
                  <a:pt x="18126" y="13416"/>
                  <a:pt x="18017" y="13683"/>
                  <a:pt x="18173" y="13836"/>
                </a:cubicBezTo>
                <a:cubicBezTo>
                  <a:pt x="18223" y="13887"/>
                  <a:pt x="18285" y="13910"/>
                  <a:pt x="18346" y="13910"/>
                </a:cubicBezTo>
                <a:cubicBezTo>
                  <a:pt x="18472" y="13910"/>
                  <a:pt x="18593" y="13812"/>
                  <a:pt x="18593" y="13664"/>
                </a:cubicBezTo>
                <a:cubicBezTo>
                  <a:pt x="18593" y="13526"/>
                  <a:pt x="18483" y="13416"/>
                  <a:pt x="18349" y="13416"/>
                </a:cubicBezTo>
                <a:close/>
                <a:moveTo>
                  <a:pt x="19568" y="13416"/>
                </a:moveTo>
                <a:cubicBezTo>
                  <a:pt x="19348" y="13416"/>
                  <a:pt x="19236" y="13683"/>
                  <a:pt x="19392" y="13836"/>
                </a:cubicBezTo>
                <a:cubicBezTo>
                  <a:pt x="19443" y="13887"/>
                  <a:pt x="19505" y="13910"/>
                  <a:pt x="19566" y="13910"/>
                </a:cubicBezTo>
                <a:cubicBezTo>
                  <a:pt x="19692" y="13910"/>
                  <a:pt x="19812" y="13812"/>
                  <a:pt x="19812" y="13664"/>
                </a:cubicBezTo>
                <a:cubicBezTo>
                  <a:pt x="19812" y="13526"/>
                  <a:pt x="19703" y="13416"/>
                  <a:pt x="19568" y="13416"/>
                </a:cubicBezTo>
                <a:close/>
                <a:moveTo>
                  <a:pt x="20787" y="13416"/>
                </a:moveTo>
                <a:cubicBezTo>
                  <a:pt x="20567" y="13416"/>
                  <a:pt x="20458" y="13683"/>
                  <a:pt x="20611" y="13836"/>
                </a:cubicBezTo>
                <a:cubicBezTo>
                  <a:pt x="20662" y="13887"/>
                  <a:pt x="20725" y="13910"/>
                  <a:pt x="20786" y="13910"/>
                </a:cubicBezTo>
                <a:cubicBezTo>
                  <a:pt x="20913" y="13910"/>
                  <a:pt x="21034" y="13812"/>
                  <a:pt x="21034" y="13664"/>
                </a:cubicBezTo>
                <a:cubicBezTo>
                  <a:pt x="21034" y="13526"/>
                  <a:pt x="20922" y="13416"/>
                  <a:pt x="20787" y="13416"/>
                </a:cubicBezTo>
                <a:close/>
                <a:moveTo>
                  <a:pt x="22006" y="13416"/>
                </a:moveTo>
                <a:cubicBezTo>
                  <a:pt x="21786" y="13416"/>
                  <a:pt x="21677" y="13683"/>
                  <a:pt x="21830" y="13836"/>
                </a:cubicBezTo>
                <a:cubicBezTo>
                  <a:pt x="21881" y="13887"/>
                  <a:pt x="21944" y="13910"/>
                  <a:pt x="22005" y="13910"/>
                </a:cubicBezTo>
                <a:cubicBezTo>
                  <a:pt x="22132" y="13910"/>
                  <a:pt x="22253" y="13812"/>
                  <a:pt x="22253" y="13664"/>
                </a:cubicBezTo>
                <a:cubicBezTo>
                  <a:pt x="22253" y="13526"/>
                  <a:pt x="22141" y="13416"/>
                  <a:pt x="22006" y="13416"/>
                </a:cubicBezTo>
                <a:close/>
                <a:moveTo>
                  <a:pt x="22006" y="14634"/>
                </a:moveTo>
                <a:cubicBezTo>
                  <a:pt x="21877" y="14634"/>
                  <a:pt x="21758" y="14739"/>
                  <a:pt x="21758" y="14883"/>
                </a:cubicBezTo>
                <a:cubicBezTo>
                  <a:pt x="21758" y="14911"/>
                  <a:pt x="21765" y="14943"/>
                  <a:pt x="21774" y="14968"/>
                </a:cubicBezTo>
                <a:cubicBezTo>
                  <a:pt x="21893" y="14867"/>
                  <a:pt x="22006" y="14767"/>
                  <a:pt x="22116" y="14660"/>
                </a:cubicBezTo>
                <a:cubicBezTo>
                  <a:pt x="22080" y="14643"/>
                  <a:pt x="22043" y="14634"/>
                  <a:pt x="22006" y="14634"/>
                </a:cubicBezTo>
                <a:close/>
                <a:moveTo>
                  <a:pt x="54" y="14635"/>
                </a:moveTo>
                <a:cubicBezTo>
                  <a:pt x="38" y="14635"/>
                  <a:pt x="19" y="14639"/>
                  <a:pt x="0" y="14642"/>
                </a:cubicBezTo>
                <a:lnTo>
                  <a:pt x="0" y="15121"/>
                </a:lnTo>
                <a:cubicBezTo>
                  <a:pt x="20" y="15126"/>
                  <a:pt x="39" y="15128"/>
                  <a:pt x="58" y="15128"/>
                </a:cubicBezTo>
                <a:cubicBezTo>
                  <a:pt x="180" y="15128"/>
                  <a:pt x="288" y="15036"/>
                  <a:pt x="301" y="14908"/>
                </a:cubicBezTo>
                <a:cubicBezTo>
                  <a:pt x="317" y="14764"/>
                  <a:pt x="201" y="14635"/>
                  <a:pt x="54" y="14635"/>
                </a:cubicBezTo>
                <a:close/>
                <a:moveTo>
                  <a:pt x="1276" y="14635"/>
                </a:moveTo>
                <a:cubicBezTo>
                  <a:pt x="1053" y="14635"/>
                  <a:pt x="944" y="14902"/>
                  <a:pt x="1100" y="15055"/>
                </a:cubicBezTo>
                <a:cubicBezTo>
                  <a:pt x="1150" y="15106"/>
                  <a:pt x="1212" y="15129"/>
                  <a:pt x="1273" y="15129"/>
                </a:cubicBezTo>
                <a:cubicBezTo>
                  <a:pt x="1399" y="15129"/>
                  <a:pt x="1520" y="15031"/>
                  <a:pt x="1520" y="14883"/>
                </a:cubicBezTo>
                <a:cubicBezTo>
                  <a:pt x="1520" y="14745"/>
                  <a:pt x="1410" y="14635"/>
                  <a:pt x="1276" y="14635"/>
                </a:cubicBezTo>
                <a:close/>
                <a:moveTo>
                  <a:pt x="2495" y="14635"/>
                </a:moveTo>
                <a:cubicBezTo>
                  <a:pt x="2272" y="14635"/>
                  <a:pt x="2163" y="14902"/>
                  <a:pt x="2319" y="15055"/>
                </a:cubicBezTo>
                <a:cubicBezTo>
                  <a:pt x="2370" y="15106"/>
                  <a:pt x="2432" y="15129"/>
                  <a:pt x="2493" y="15129"/>
                </a:cubicBezTo>
                <a:cubicBezTo>
                  <a:pt x="2619" y="15129"/>
                  <a:pt x="2739" y="15031"/>
                  <a:pt x="2739" y="14883"/>
                </a:cubicBezTo>
                <a:cubicBezTo>
                  <a:pt x="2739" y="14745"/>
                  <a:pt x="2630" y="14635"/>
                  <a:pt x="2495" y="14635"/>
                </a:cubicBezTo>
                <a:close/>
                <a:moveTo>
                  <a:pt x="3714" y="14635"/>
                </a:moveTo>
                <a:cubicBezTo>
                  <a:pt x="3494" y="14635"/>
                  <a:pt x="3385" y="14902"/>
                  <a:pt x="3538" y="15055"/>
                </a:cubicBezTo>
                <a:cubicBezTo>
                  <a:pt x="3589" y="15106"/>
                  <a:pt x="3652" y="15129"/>
                  <a:pt x="3712" y="15129"/>
                </a:cubicBezTo>
                <a:cubicBezTo>
                  <a:pt x="3839" y="15129"/>
                  <a:pt x="3959" y="15031"/>
                  <a:pt x="3961" y="14883"/>
                </a:cubicBezTo>
                <a:cubicBezTo>
                  <a:pt x="3961" y="14745"/>
                  <a:pt x="3849" y="14635"/>
                  <a:pt x="3714" y="14635"/>
                </a:cubicBezTo>
                <a:close/>
                <a:moveTo>
                  <a:pt x="4933" y="14635"/>
                </a:moveTo>
                <a:cubicBezTo>
                  <a:pt x="4713" y="14635"/>
                  <a:pt x="4604" y="14902"/>
                  <a:pt x="4757" y="15055"/>
                </a:cubicBezTo>
                <a:cubicBezTo>
                  <a:pt x="4808" y="15106"/>
                  <a:pt x="4871" y="15129"/>
                  <a:pt x="4932" y="15129"/>
                </a:cubicBezTo>
                <a:cubicBezTo>
                  <a:pt x="5059" y="15129"/>
                  <a:pt x="5180" y="15031"/>
                  <a:pt x="5180" y="14883"/>
                </a:cubicBezTo>
                <a:cubicBezTo>
                  <a:pt x="5180" y="14745"/>
                  <a:pt x="5068" y="14635"/>
                  <a:pt x="4933" y="14635"/>
                </a:cubicBezTo>
                <a:close/>
                <a:moveTo>
                  <a:pt x="6152" y="14635"/>
                </a:moveTo>
                <a:cubicBezTo>
                  <a:pt x="5933" y="14635"/>
                  <a:pt x="5823" y="14902"/>
                  <a:pt x="5976" y="15055"/>
                </a:cubicBezTo>
                <a:cubicBezTo>
                  <a:pt x="6027" y="15106"/>
                  <a:pt x="6090" y="15129"/>
                  <a:pt x="6151" y="15129"/>
                </a:cubicBezTo>
                <a:cubicBezTo>
                  <a:pt x="6278" y="15129"/>
                  <a:pt x="6399" y="15031"/>
                  <a:pt x="6399" y="14883"/>
                </a:cubicBezTo>
                <a:cubicBezTo>
                  <a:pt x="6399" y="14745"/>
                  <a:pt x="6290" y="14635"/>
                  <a:pt x="6152" y="14635"/>
                </a:cubicBezTo>
                <a:close/>
                <a:moveTo>
                  <a:pt x="7371" y="14635"/>
                </a:moveTo>
                <a:cubicBezTo>
                  <a:pt x="7152" y="14635"/>
                  <a:pt x="7042" y="14902"/>
                  <a:pt x="7199" y="15055"/>
                </a:cubicBezTo>
                <a:cubicBezTo>
                  <a:pt x="7249" y="15106"/>
                  <a:pt x="7310" y="15129"/>
                  <a:pt x="7371" y="15129"/>
                </a:cubicBezTo>
                <a:cubicBezTo>
                  <a:pt x="7497" y="15129"/>
                  <a:pt x="7619" y="15031"/>
                  <a:pt x="7619" y="14883"/>
                </a:cubicBezTo>
                <a:cubicBezTo>
                  <a:pt x="7619" y="14745"/>
                  <a:pt x="7509" y="14635"/>
                  <a:pt x="7371" y="14635"/>
                </a:cubicBezTo>
                <a:close/>
                <a:moveTo>
                  <a:pt x="8590" y="14635"/>
                </a:moveTo>
                <a:cubicBezTo>
                  <a:pt x="8371" y="14635"/>
                  <a:pt x="8261" y="14902"/>
                  <a:pt x="8418" y="15055"/>
                </a:cubicBezTo>
                <a:cubicBezTo>
                  <a:pt x="8468" y="15106"/>
                  <a:pt x="8529" y="15129"/>
                  <a:pt x="8590" y="15129"/>
                </a:cubicBezTo>
                <a:cubicBezTo>
                  <a:pt x="8716" y="15129"/>
                  <a:pt x="8838" y="15031"/>
                  <a:pt x="8838" y="14883"/>
                </a:cubicBezTo>
                <a:cubicBezTo>
                  <a:pt x="8838" y="14745"/>
                  <a:pt x="8728" y="14635"/>
                  <a:pt x="8590" y="14635"/>
                </a:cubicBezTo>
                <a:close/>
                <a:moveTo>
                  <a:pt x="9812" y="14635"/>
                </a:moveTo>
                <a:cubicBezTo>
                  <a:pt x="9590" y="14635"/>
                  <a:pt x="9480" y="14902"/>
                  <a:pt x="9637" y="15055"/>
                </a:cubicBezTo>
                <a:cubicBezTo>
                  <a:pt x="9687" y="15106"/>
                  <a:pt x="9749" y="15129"/>
                  <a:pt x="9809" y="15129"/>
                </a:cubicBezTo>
                <a:cubicBezTo>
                  <a:pt x="9935" y="15129"/>
                  <a:pt x="10057" y="15031"/>
                  <a:pt x="10057" y="14883"/>
                </a:cubicBezTo>
                <a:cubicBezTo>
                  <a:pt x="10057" y="14745"/>
                  <a:pt x="9947" y="14635"/>
                  <a:pt x="9812" y="14635"/>
                </a:cubicBezTo>
                <a:close/>
                <a:moveTo>
                  <a:pt x="11031" y="14635"/>
                </a:moveTo>
                <a:cubicBezTo>
                  <a:pt x="10809" y="14635"/>
                  <a:pt x="10699" y="14902"/>
                  <a:pt x="10856" y="15055"/>
                </a:cubicBezTo>
                <a:cubicBezTo>
                  <a:pt x="10907" y="15106"/>
                  <a:pt x="10969" y="15129"/>
                  <a:pt x="11030" y="15129"/>
                </a:cubicBezTo>
                <a:cubicBezTo>
                  <a:pt x="11156" y="15129"/>
                  <a:pt x="11276" y="15031"/>
                  <a:pt x="11276" y="14883"/>
                </a:cubicBezTo>
                <a:cubicBezTo>
                  <a:pt x="11276" y="14745"/>
                  <a:pt x="11166" y="14635"/>
                  <a:pt x="11031" y="14635"/>
                </a:cubicBezTo>
                <a:close/>
                <a:moveTo>
                  <a:pt x="12250" y="14635"/>
                </a:moveTo>
                <a:cubicBezTo>
                  <a:pt x="12031" y="14635"/>
                  <a:pt x="11921" y="14902"/>
                  <a:pt x="12075" y="15055"/>
                </a:cubicBezTo>
                <a:cubicBezTo>
                  <a:pt x="12126" y="15106"/>
                  <a:pt x="12188" y="15129"/>
                  <a:pt x="12250" y="15129"/>
                </a:cubicBezTo>
                <a:cubicBezTo>
                  <a:pt x="12377" y="15129"/>
                  <a:pt x="12498" y="15031"/>
                  <a:pt x="12498" y="14883"/>
                </a:cubicBezTo>
                <a:cubicBezTo>
                  <a:pt x="12498" y="14745"/>
                  <a:pt x="12385" y="14635"/>
                  <a:pt x="12250" y="14635"/>
                </a:cubicBezTo>
                <a:close/>
                <a:moveTo>
                  <a:pt x="13469" y="14635"/>
                </a:moveTo>
                <a:cubicBezTo>
                  <a:pt x="13250" y="14635"/>
                  <a:pt x="13140" y="14902"/>
                  <a:pt x="13294" y="15055"/>
                </a:cubicBezTo>
                <a:cubicBezTo>
                  <a:pt x="13345" y="15106"/>
                  <a:pt x="13407" y="15129"/>
                  <a:pt x="13469" y="15129"/>
                </a:cubicBezTo>
                <a:cubicBezTo>
                  <a:pt x="13596" y="15129"/>
                  <a:pt x="13717" y="15031"/>
                  <a:pt x="13717" y="14883"/>
                </a:cubicBezTo>
                <a:cubicBezTo>
                  <a:pt x="13717" y="14745"/>
                  <a:pt x="13604" y="14635"/>
                  <a:pt x="13469" y="14635"/>
                </a:cubicBezTo>
                <a:close/>
                <a:moveTo>
                  <a:pt x="14688" y="14635"/>
                </a:moveTo>
                <a:cubicBezTo>
                  <a:pt x="14469" y="14635"/>
                  <a:pt x="14359" y="14902"/>
                  <a:pt x="14513" y="15055"/>
                </a:cubicBezTo>
                <a:cubicBezTo>
                  <a:pt x="14564" y="15106"/>
                  <a:pt x="14626" y="15129"/>
                  <a:pt x="14688" y="15129"/>
                </a:cubicBezTo>
                <a:cubicBezTo>
                  <a:pt x="14815" y="15129"/>
                  <a:pt x="14936" y="15031"/>
                  <a:pt x="14936" y="14883"/>
                </a:cubicBezTo>
                <a:cubicBezTo>
                  <a:pt x="14936" y="14745"/>
                  <a:pt x="14826" y="14635"/>
                  <a:pt x="14688" y="14635"/>
                </a:cubicBezTo>
                <a:close/>
                <a:moveTo>
                  <a:pt x="15907" y="14635"/>
                </a:moveTo>
                <a:cubicBezTo>
                  <a:pt x="15688" y="14635"/>
                  <a:pt x="15578" y="14902"/>
                  <a:pt x="15735" y="15055"/>
                </a:cubicBezTo>
                <a:cubicBezTo>
                  <a:pt x="15785" y="15106"/>
                  <a:pt x="15847" y="15129"/>
                  <a:pt x="15908" y="15129"/>
                </a:cubicBezTo>
                <a:cubicBezTo>
                  <a:pt x="16034" y="15129"/>
                  <a:pt x="16155" y="15031"/>
                  <a:pt x="16155" y="14883"/>
                </a:cubicBezTo>
                <a:cubicBezTo>
                  <a:pt x="16155" y="14745"/>
                  <a:pt x="16045" y="14635"/>
                  <a:pt x="15907" y="14635"/>
                </a:cubicBezTo>
                <a:close/>
                <a:moveTo>
                  <a:pt x="17127" y="14635"/>
                </a:moveTo>
                <a:cubicBezTo>
                  <a:pt x="16907" y="14635"/>
                  <a:pt x="16797" y="14902"/>
                  <a:pt x="16954" y="15055"/>
                </a:cubicBezTo>
                <a:cubicBezTo>
                  <a:pt x="17004" y="15106"/>
                  <a:pt x="17066" y="15129"/>
                  <a:pt x="17127" y="15129"/>
                </a:cubicBezTo>
                <a:cubicBezTo>
                  <a:pt x="17253" y="15129"/>
                  <a:pt x="17374" y="15031"/>
                  <a:pt x="17374" y="14883"/>
                </a:cubicBezTo>
                <a:cubicBezTo>
                  <a:pt x="17374" y="14745"/>
                  <a:pt x="17264" y="14635"/>
                  <a:pt x="17127" y="14635"/>
                </a:cubicBezTo>
                <a:close/>
                <a:moveTo>
                  <a:pt x="18349" y="14635"/>
                </a:moveTo>
                <a:cubicBezTo>
                  <a:pt x="18126" y="14635"/>
                  <a:pt x="18017" y="14902"/>
                  <a:pt x="18173" y="15055"/>
                </a:cubicBezTo>
                <a:cubicBezTo>
                  <a:pt x="18224" y="15106"/>
                  <a:pt x="18286" y="15129"/>
                  <a:pt x="18347" y="15129"/>
                </a:cubicBezTo>
                <a:cubicBezTo>
                  <a:pt x="18473" y="15129"/>
                  <a:pt x="18593" y="15031"/>
                  <a:pt x="18593" y="14883"/>
                </a:cubicBezTo>
                <a:cubicBezTo>
                  <a:pt x="18593" y="14745"/>
                  <a:pt x="18483" y="14635"/>
                  <a:pt x="18349" y="14635"/>
                </a:cubicBezTo>
                <a:close/>
                <a:moveTo>
                  <a:pt x="19568" y="14635"/>
                </a:moveTo>
                <a:cubicBezTo>
                  <a:pt x="19348" y="14635"/>
                  <a:pt x="19236" y="14902"/>
                  <a:pt x="19392" y="15055"/>
                </a:cubicBezTo>
                <a:cubicBezTo>
                  <a:pt x="19443" y="15106"/>
                  <a:pt x="19505" y="15129"/>
                  <a:pt x="19566" y="15129"/>
                </a:cubicBezTo>
                <a:cubicBezTo>
                  <a:pt x="19692" y="15129"/>
                  <a:pt x="19812" y="15031"/>
                  <a:pt x="19812" y="14883"/>
                </a:cubicBezTo>
                <a:cubicBezTo>
                  <a:pt x="19812" y="14745"/>
                  <a:pt x="19703" y="14635"/>
                  <a:pt x="19568" y="14635"/>
                </a:cubicBezTo>
                <a:close/>
                <a:moveTo>
                  <a:pt x="20787" y="14635"/>
                </a:moveTo>
                <a:cubicBezTo>
                  <a:pt x="20567" y="14635"/>
                  <a:pt x="20458" y="14902"/>
                  <a:pt x="20611" y="15055"/>
                </a:cubicBezTo>
                <a:cubicBezTo>
                  <a:pt x="20662" y="15106"/>
                  <a:pt x="20725" y="15129"/>
                  <a:pt x="20786" y="15129"/>
                </a:cubicBezTo>
                <a:cubicBezTo>
                  <a:pt x="20913" y="15129"/>
                  <a:pt x="21034" y="15031"/>
                  <a:pt x="21034" y="14883"/>
                </a:cubicBezTo>
                <a:cubicBezTo>
                  <a:pt x="21034" y="14745"/>
                  <a:pt x="20922" y="14635"/>
                  <a:pt x="20787" y="14635"/>
                </a:cubicBezTo>
                <a:close/>
                <a:moveTo>
                  <a:pt x="54" y="15854"/>
                </a:moveTo>
                <a:cubicBezTo>
                  <a:pt x="38" y="15854"/>
                  <a:pt x="19" y="15858"/>
                  <a:pt x="0" y="15861"/>
                </a:cubicBezTo>
                <a:lnTo>
                  <a:pt x="0" y="16343"/>
                </a:lnTo>
                <a:cubicBezTo>
                  <a:pt x="18" y="16347"/>
                  <a:pt x="36" y="16349"/>
                  <a:pt x="53" y="16349"/>
                </a:cubicBezTo>
                <a:cubicBezTo>
                  <a:pt x="177" y="16349"/>
                  <a:pt x="285" y="16256"/>
                  <a:pt x="301" y="16127"/>
                </a:cubicBezTo>
                <a:cubicBezTo>
                  <a:pt x="317" y="15983"/>
                  <a:pt x="201" y="15854"/>
                  <a:pt x="54" y="15854"/>
                </a:cubicBezTo>
                <a:close/>
                <a:moveTo>
                  <a:pt x="1276" y="15854"/>
                </a:moveTo>
                <a:cubicBezTo>
                  <a:pt x="1053" y="15854"/>
                  <a:pt x="944" y="16121"/>
                  <a:pt x="1100" y="16278"/>
                </a:cubicBezTo>
                <a:cubicBezTo>
                  <a:pt x="1150" y="16327"/>
                  <a:pt x="1211" y="16349"/>
                  <a:pt x="1271" y="16349"/>
                </a:cubicBezTo>
                <a:cubicBezTo>
                  <a:pt x="1398" y="16349"/>
                  <a:pt x="1520" y="16251"/>
                  <a:pt x="1520" y="16102"/>
                </a:cubicBezTo>
                <a:cubicBezTo>
                  <a:pt x="1520" y="15964"/>
                  <a:pt x="1410" y="15854"/>
                  <a:pt x="1276" y="15854"/>
                </a:cubicBezTo>
                <a:close/>
                <a:moveTo>
                  <a:pt x="2495" y="15854"/>
                </a:moveTo>
                <a:cubicBezTo>
                  <a:pt x="2272" y="15854"/>
                  <a:pt x="2163" y="16121"/>
                  <a:pt x="2319" y="16278"/>
                </a:cubicBezTo>
                <a:cubicBezTo>
                  <a:pt x="2370" y="16327"/>
                  <a:pt x="2431" y="16349"/>
                  <a:pt x="2491" y="16349"/>
                </a:cubicBezTo>
                <a:cubicBezTo>
                  <a:pt x="2618" y="16349"/>
                  <a:pt x="2739" y="16251"/>
                  <a:pt x="2739" y="16102"/>
                </a:cubicBezTo>
                <a:cubicBezTo>
                  <a:pt x="2739" y="15964"/>
                  <a:pt x="2630" y="15854"/>
                  <a:pt x="2495" y="15854"/>
                </a:cubicBezTo>
                <a:close/>
                <a:moveTo>
                  <a:pt x="3714" y="15854"/>
                </a:moveTo>
                <a:cubicBezTo>
                  <a:pt x="3494" y="15854"/>
                  <a:pt x="3385" y="16121"/>
                  <a:pt x="3538" y="16278"/>
                </a:cubicBezTo>
                <a:cubicBezTo>
                  <a:pt x="3589" y="16327"/>
                  <a:pt x="3651" y="16349"/>
                  <a:pt x="3711" y="16349"/>
                </a:cubicBezTo>
                <a:cubicBezTo>
                  <a:pt x="3839" y="16349"/>
                  <a:pt x="3961" y="16251"/>
                  <a:pt x="3961" y="16102"/>
                </a:cubicBezTo>
                <a:cubicBezTo>
                  <a:pt x="3958" y="15964"/>
                  <a:pt x="3849" y="15854"/>
                  <a:pt x="3714" y="15854"/>
                </a:cubicBezTo>
                <a:close/>
                <a:moveTo>
                  <a:pt x="4933" y="15854"/>
                </a:moveTo>
                <a:cubicBezTo>
                  <a:pt x="4713" y="15854"/>
                  <a:pt x="4604" y="16121"/>
                  <a:pt x="4757" y="16278"/>
                </a:cubicBezTo>
                <a:cubicBezTo>
                  <a:pt x="4808" y="16327"/>
                  <a:pt x="4870" y="16349"/>
                  <a:pt x="4930" y="16349"/>
                </a:cubicBezTo>
                <a:cubicBezTo>
                  <a:pt x="5058" y="16349"/>
                  <a:pt x="5180" y="16251"/>
                  <a:pt x="5180" y="16102"/>
                </a:cubicBezTo>
                <a:cubicBezTo>
                  <a:pt x="5180" y="15964"/>
                  <a:pt x="5068" y="15854"/>
                  <a:pt x="4933" y="15854"/>
                </a:cubicBezTo>
                <a:close/>
                <a:moveTo>
                  <a:pt x="6152" y="15854"/>
                </a:moveTo>
                <a:cubicBezTo>
                  <a:pt x="5933" y="15854"/>
                  <a:pt x="5823" y="16121"/>
                  <a:pt x="5976" y="16278"/>
                </a:cubicBezTo>
                <a:cubicBezTo>
                  <a:pt x="6027" y="16327"/>
                  <a:pt x="6089" y="16349"/>
                  <a:pt x="6149" y="16349"/>
                </a:cubicBezTo>
                <a:cubicBezTo>
                  <a:pt x="6277" y="16349"/>
                  <a:pt x="6399" y="16251"/>
                  <a:pt x="6399" y="16102"/>
                </a:cubicBezTo>
                <a:cubicBezTo>
                  <a:pt x="6399" y="15964"/>
                  <a:pt x="6290" y="15854"/>
                  <a:pt x="6152" y="15854"/>
                </a:cubicBezTo>
                <a:close/>
                <a:moveTo>
                  <a:pt x="7371" y="15854"/>
                </a:moveTo>
                <a:cubicBezTo>
                  <a:pt x="7152" y="15854"/>
                  <a:pt x="7042" y="16121"/>
                  <a:pt x="7199" y="16278"/>
                </a:cubicBezTo>
                <a:cubicBezTo>
                  <a:pt x="7248" y="16327"/>
                  <a:pt x="7309" y="16349"/>
                  <a:pt x="7369" y="16349"/>
                </a:cubicBezTo>
                <a:cubicBezTo>
                  <a:pt x="7496" y="16349"/>
                  <a:pt x="7619" y="16251"/>
                  <a:pt x="7619" y="16102"/>
                </a:cubicBezTo>
                <a:cubicBezTo>
                  <a:pt x="7619" y="15964"/>
                  <a:pt x="7509" y="15854"/>
                  <a:pt x="7371" y="15854"/>
                </a:cubicBezTo>
                <a:close/>
                <a:moveTo>
                  <a:pt x="8590" y="15854"/>
                </a:moveTo>
                <a:cubicBezTo>
                  <a:pt x="8371" y="15854"/>
                  <a:pt x="8261" y="16121"/>
                  <a:pt x="8418" y="16278"/>
                </a:cubicBezTo>
                <a:cubicBezTo>
                  <a:pt x="8467" y="16327"/>
                  <a:pt x="8528" y="16349"/>
                  <a:pt x="8588" y="16349"/>
                </a:cubicBezTo>
                <a:cubicBezTo>
                  <a:pt x="8715" y="16349"/>
                  <a:pt x="8838" y="16251"/>
                  <a:pt x="8838" y="16102"/>
                </a:cubicBezTo>
                <a:cubicBezTo>
                  <a:pt x="8838" y="15964"/>
                  <a:pt x="8728" y="15854"/>
                  <a:pt x="8590" y="15854"/>
                </a:cubicBezTo>
                <a:close/>
                <a:moveTo>
                  <a:pt x="9812" y="15854"/>
                </a:moveTo>
                <a:cubicBezTo>
                  <a:pt x="9590" y="15854"/>
                  <a:pt x="9480" y="16121"/>
                  <a:pt x="9637" y="16278"/>
                </a:cubicBezTo>
                <a:cubicBezTo>
                  <a:pt x="9687" y="16327"/>
                  <a:pt x="9749" y="16349"/>
                  <a:pt x="9809" y="16349"/>
                </a:cubicBezTo>
                <a:cubicBezTo>
                  <a:pt x="9936" y="16349"/>
                  <a:pt x="10057" y="16251"/>
                  <a:pt x="10057" y="16102"/>
                </a:cubicBezTo>
                <a:cubicBezTo>
                  <a:pt x="10057" y="15964"/>
                  <a:pt x="9947" y="15854"/>
                  <a:pt x="9812" y="15854"/>
                </a:cubicBezTo>
                <a:close/>
                <a:moveTo>
                  <a:pt x="11031" y="15854"/>
                </a:moveTo>
                <a:cubicBezTo>
                  <a:pt x="10809" y="15854"/>
                  <a:pt x="10699" y="16121"/>
                  <a:pt x="10856" y="16278"/>
                </a:cubicBezTo>
                <a:cubicBezTo>
                  <a:pt x="10906" y="16327"/>
                  <a:pt x="10968" y="16349"/>
                  <a:pt x="11028" y="16349"/>
                </a:cubicBezTo>
                <a:cubicBezTo>
                  <a:pt x="11155" y="16349"/>
                  <a:pt x="11276" y="16251"/>
                  <a:pt x="11276" y="16102"/>
                </a:cubicBezTo>
                <a:cubicBezTo>
                  <a:pt x="11276" y="15964"/>
                  <a:pt x="11166" y="15854"/>
                  <a:pt x="11031" y="15854"/>
                </a:cubicBezTo>
                <a:close/>
                <a:moveTo>
                  <a:pt x="12250" y="15854"/>
                </a:moveTo>
                <a:cubicBezTo>
                  <a:pt x="12031" y="15854"/>
                  <a:pt x="11921" y="16121"/>
                  <a:pt x="12075" y="16278"/>
                </a:cubicBezTo>
                <a:cubicBezTo>
                  <a:pt x="12125" y="16327"/>
                  <a:pt x="12187" y="16349"/>
                  <a:pt x="12248" y="16349"/>
                </a:cubicBezTo>
                <a:cubicBezTo>
                  <a:pt x="12375" y="16349"/>
                  <a:pt x="12498" y="16251"/>
                  <a:pt x="12498" y="16102"/>
                </a:cubicBezTo>
                <a:cubicBezTo>
                  <a:pt x="12498" y="15964"/>
                  <a:pt x="12385" y="15854"/>
                  <a:pt x="12250" y="15854"/>
                </a:cubicBezTo>
                <a:close/>
                <a:moveTo>
                  <a:pt x="13469" y="15854"/>
                </a:moveTo>
                <a:cubicBezTo>
                  <a:pt x="13250" y="15854"/>
                  <a:pt x="13140" y="16121"/>
                  <a:pt x="13294" y="16278"/>
                </a:cubicBezTo>
                <a:cubicBezTo>
                  <a:pt x="13344" y="16327"/>
                  <a:pt x="13406" y="16349"/>
                  <a:pt x="13467" y="16349"/>
                </a:cubicBezTo>
                <a:cubicBezTo>
                  <a:pt x="13594" y="16349"/>
                  <a:pt x="13717" y="16251"/>
                  <a:pt x="13717" y="16102"/>
                </a:cubicBezTo>
                <a:cubicBezTo>
                  <a:pt x="13717" y="15964"/>
                  <a:pt x="13604" y="15854"/>
                  <a:pt x="13469" y="15854"/>
                </a:cubicBezTo>
                <a:close/>
                <a:moveTo>
                  <a:pt x="14688" y="15854"/>
                </a:moveTo>
                <a:cubicBezTo>
                  <a:pt x="14469" y="15854"/>
                  <a:pt x="14359" y="16121"/>
                  <a:pt x="14513" y="16278"/>
                </a:cubicBezTo>
                <a:cubicBezTo>
                  <a:pt x="14563" y="16327"/>
                  <a:pt x="14625" y="16349"/>
                  <a:pt x="14686" y="16349"/>
                </a:cubicBezTo>
                <a:cubicBezTo>
                  <a:pt x="14813" y="16349"/>
                  <a:pt x="14936" y="16251"/>
                  <a:pt x="14936" y="16102"/>
                </a:cubicBezTo>
                <a:cubicBezTo>
                  <a:pt x="14936" y="15964"/>
                  <a:pt x="14826" y="15854"/>
                  <a:pt x="14688" y="15854"/>
                </a:cubicBezTo>
                <a:close/>
                <a:moveTo>
                  <a:pt x="15907" y="15854"/>
                </a:moveTo>
                <a:cubicBezTo>
                  <a:pt x="15688" y="15854"/>
                  <a:pt x="15578" y="16121"/>
                  <a:pt x="15735" y="16278"/>
                </a:cubicBezTo>
                <a:cubicBezTo>
                  <a:pt x="15785" y="16327"/>
                  <a:pt x="15846" y="16349"/>
                  <a:pt x="15906" y="16349"/>
                </a:cubicBezTo>
                <a:cubicBezTo>
                  <a:pt x="16033" y="16349"/>
                  <a:pt x="16155" y="16251"/>
                  <a:pt x="16155" y="16102"/>
                </a:cubicBezTo>
                <a:cubicBezTo>
                  <a:pt x="16155" y="15964"/>
                  <a:pt x="16045" y="15854"/>
                  <a:pt x="15907" y="15854"/>
                </a:cubicBezTo>
                <a:close/>
                <a:moveTo>
                  <a:pt x="17127" y="15854"/>
                </a:moveTo>
                <a:cubicBezTo>
                  <a:pt x="16907" y="15854"/>
                  <a:pt x="16797" y="16121"/>
                  <a:pt x="16954" y="16278"/>
                </a:cubicBezTo>
                <a:cubicBezTo>
                  <a:pt x="17004" y="16327"/>
                  <a:pt x="17065" y="16349"/>
                  <a:pt x="17125" y="16349"/>
                </a:cubicBezTo>
                <a:cubicBezTo>
                  <a:pt x="17252" y="16349"/>
                  <a:pt x="17374" y="16251"/>
                  <a:pt x="17374" y="16102"/>
                </a:cubicBezTo>
                <a:cubicBezTo>
                  <a:pt x="17374" y="15964"/>
                  <a:pt x="17264" y="15854"/>
                  <a:pt x="17127" y="15854"/>
                </a:cubicBezTo>
                <a:close/>
                <a:moveTo>
                  <a:pt x="18349" y="15854"/>
                </a:moveTo>
                <a:cubicBezTo>
                  <a:pt x="18126" y="15854"/>
                  <a:pt x="18017" y="16121"/>
                  <a:pt x="18173" y="16278"/>
                </a:cubicBezTo>
                <a:cubicBezTo>
                  <a:pt x="18224" y="16327"/>
                  <a:pt x="18285" y="16349"/>
                  <a:pt x="18345" y="16349"/>
                </a:cubicBezTo>
                <a:cubicBezTo>
                  <a:pt x="18472" y="16349"/>
                  <a:pt x="18593" y="16251"/>
                  <a:pt x="18593" y="16102"/>
                </a:cubicBezTo>
                <a:cubicBezTo>
                  <a:pt x="18593" y="15964"/>
                  <a:pt x="18483" y="15854"/>
                  <a:pt x="18349" y="15854"/>
                </a:cubicBezTo>
                <a:close/>
                <a:moveTo>
                  <a:pt x="19568" y="15854"/>
                </a:moveTo>
                <a:cubicBezTo>
                  <a:pt x="19251" y="15867"/>
                  <a:pt x="19251" y="16337"/>
                  <a:pt x="19568" y="16350"/>
                </a:cubicBezTo>
                <a:cubicBezTo>
                  <a:pt x="19577" y="16350"/>
                  <a:pt x="19587" y="16346"/>
                  <a:pt x="19596" y="16346"/>
                </a:cubicBezTo>
                <a:cubicBezTo>
                  <a:pt x="19640" y="16328"/>
                  <a:pt x="19687" y="16306"/>
                  <a:pt x="19731" y="16287"/>
                </a:cubicBezTo>
                <a:cubicBezTo>
                  <a:pt x="19900" y="16137"/>
                  <a:pt x="19793" y="15854"/>
                  <a:pt x="19568" y="15854"/>
                </a:cubicBezTo>
                <a:close/>
                <a:moveTo>
                  <a:pt x="14689" y="17075"/>
                </a:moveTo>
                <a:cubicBezTo>
                  <a:pt x="14649" y="17075"/>
                  <a:pt x="14609" y="17085"/>
                  <a:pt x="14572" y="17105"/>
                </a:cubicBezTo>
                <a:cubicBezTo>
                  <a:pt x="14660" y="17111"/>
                  <a:pt x="14748" y="17117"/>
                  <a:pt x="14836" y="17124"/>
                </a:cubicBezTo>
                <a:cubicBezTo>
                  <a:pt x="14793" y="17092"/>
                  <a:pt x="14741" y="17075"/>
                  <a:pt x="14689" y="17075"/>
                </a:cubicBezTo>
                <a:close/>
                <a:moveTo>
                  <a:pt x="15907" y="17074"/>
                </a:moveTo>
                <a:cubicBezTo>
                  <a:pt x="15842" y="17074"/>
                  <a:pt x="15779" y="17099"/>
                  <a:pt x="15732" y="17149"/>
                </a:cubicBezTo>
                <a:cubicBezTo>
                  <a:pt x="15848" y="17149"/>
                  <a:pt x="15964" y="17146"/>
                  <a:pt x="16077" y="17142"/>
                </a:cubicBezTo>
                <a:cubicBezTo>
                  <a:pt x="16029" y="17097"/>
                  <a:pt x="15968" y="17074"/>
                  <a:pt x="15907" y="17074"/>
                </a:cubicBezTo>
                <a:close/>
                <a:moveTo>
                  <a:pt x="9808" y="17075"/>
                </a:moveTo>
                <a:cubicBezTo>
                  <a:pt x="9686" y="17075"/>
                  <a:pt x="9574" y="17167"/>
                  <a:pt x="9565" y="17302"/>
                </a:cubicBezTo>
                <a:cubicBezTo>
                  <a:pt x="9681" y="17230"/>
                  <a:pt x="9800" y="17161"/>
                  <a:pt x="9919" y="17102"/>
                </a:cubicBezTo>
                <a:cubicBezTo>
                  <a:pt x="9882" y="17084"/>
                  <a:pt x="9845" y="17075"/>
                  <a:pt x="9808" y="17075"/>
                </a:cubicBezTo>
                <a:close/>
                <a:moveTo>
                  <a:pt x="1276" y="17074"/>
                </a:moveTo>
                <a:cubicBezTo>
                  <a:pt x="1053" y="17074"/>
                  <a:pt x="944" y="17340"/>
                  <a:pt x="1100" y="17497"/>
                </a:cubicBezTo>
                <a:cubicBezTo>
                  <a:pt x="1150" y="17546"/>
                  <a:pt x="1211" y="17568"/>
                  <a:pt x="1271" y="17568"/>
                </a:cubicBezTo>
                <a:cubicBezTo>
                  <a:pt x="1398" y="17568"/>
                  <a:pt x="1520" y="17470"/>
                  <a:pt x="1520" y="17321"/>
                </a:cubicBezTo>
                <a:cubicBezTo>
                  <a:pt x="1520" y="17186"/>
                  <a:pt x="1410" y="17074"/>
                  <a:pt x="1276" y="17074"/>
                </a:cubicBezTo>
                <a:close/>
                <a:moveTo>
                  <a:pt x="2495" y="17074"/>
                </a:moveTo>
                <a:cubicBezTo>
                  <a:pt x="2272" y="17074"/>
                  <a:pt x="2163" y="17340"/>
                  <a:pt x="2319" y="17497"/>
                </a:cubicBezTo>
                <a:cubicBezTo>
                  <a:pt x="2370" y="17546"/>
                  <a:pt x="2431" y="17568"/>
                  <a:pt x="2491" y="17568"/>
                </a:cubicBezTo>
                <a:cubicBezTo>
                  <a:pt x="2618" y="17568"/>
                  <a:pt x="2739" y="17470"/>
                  <a:pt x="2739" y="17321"/>
                </a:cubicBezTo>
                <a:cubicBezTo>
                  <a:pt x="2739" y="17186"/>
                  <a:pt x="2630" y="17074"/>
                  <a:pt x="2495" y="17074"/>
                </a:cubicBezTo>
                <a:close/>
                <a:moveTo>
                  <a:pt x="3714" y="17074"/>
                </a:moveTo>
                <a:cubicBezTo>
                  <a:pt x="3494" y="17074"/>
                  <a:pt x="3385" y="17340"/>
                  <a:pt x="3538" y="17497"/>
                </a:cubicBezTo>
                <a:cubicBezTo>
                  <a:pt x="3589" y="17546"/>
                  <a:pt x="3651" y="17568"/>
                  <a:pt x="3711" y="17568"/>
                </a:cubicBezTo>
                <a:cubicBezTo>
                  <a:pt x="3839" y="17568"/>
                  <a:pt x="3961" y="17470"/>
                  <a:pt x="3961" y="17321"/>
                </a:cubicBezTo>
                <a:cubicBezTo>
                  <a:pt x="3961" y="17186"/>
                  <a:pt x="3849" y="17074"/>
                  <a:pt x="3714" y="17074"/>
                </a:cubicBezTo>
                <a:close/>
                <a:moveTo>
                  <a:pt x="4933" y="17074"/>
                </a:moveTo>
                <a:cubicBezTo>
                  <a:pt x="4713" y="17074"/>
                  <a:pt x="4604" y="17340"/>
                  <a:pt x="4757" y="17497"/>
                </a:cubicBezTo>
                <a:cubicBezTo>
                  <a:pt x="4808" y="17546"/>
                  <a:pt x="4870" y="17568"/>
                  <a:pt x="4930" y="17568"/>
                </a:cubicBezTo>
                <a:cubicBezTo>
                  <a:pt x="5058" y="17568"/>
                  <a:pt x="5180" y="17470"/>
                  <a:pt x="5180" y="17321"/>
                </a:cubicBezTo>
                <a:cubicBezTo>
                  <a:pt x="5180" y="17186"/>
                  <a:pt x="5068" y="17074"/>
                  <a:pt x="4933" y="17074"/>
                </a:cubicBezTo>
                <a:close/>
                <a:moveTo>
                  <a:pt x="6152" y="17074"/>
                </a:moveTo>
                <a:cubicBezTo>
                  <a:pt x="5933" y="17074"/>
                  <a:pt x="5823" y="17340"/>
                  <a:pt x="5976" y="17497"/>
                </a:cubicBezTo>
                <a:cubicBezTo>
                  <a:pt x="6027" y="17546"/>
                  <a:pt x="6089" y="17568"/>
                  <a:pt x="6149" y="17568"/>
                </a:cubicBezTo>
                <a:cubicBezTo>
                  <a:pt x="6277" y="17568"/>
                  <a:pt x="6399" y="17470"/>
                  <a:pt x="6399" y="17321"/>
                </a:cubicBezTo>
                <a:cubicBezTo>
                  <a:pt x="6399" y="17186"/>
                  <a:pt x="6290" y="17074"/>
                  <a:pt x="6152" y="17074"/>
                </a:cubicBezTo>
                <a:close/>
                <a:moveTo>
                  <a:pt x="7371" y="17074"/>
                </a:moveTo>
                <a:cubicBezTo>
                  <a:pt x="7152" y="17074"/>
                  <a:pt x="7042" y="17340"/>
                  <a:pt x="7199" y="17497"/>
                </a:cubicBezTo>
                <a:cubicBezTo>
                  <a:pt x="7248" y="17546"/>
                  <a:pt x="7309" y="17568"/>
                  <a:pt x="7369" y="17568"/>
                </a:cubicBezTo>
                <a:cubicBezTo>
                  <a:pt x="7496" y="17568"/>
                  <a:pt x="7619" y="17470"/>
                  <a:pt x="7619" y="17321"/>
                </a:cubicBezTo>
                <a:cubicBezTo>
                  <a:pt x="7619" y="17186"/>
                  <a:pt x="7509" y="17074"/>
                  <a:pt x="7371" y="17074"/>
                </a:cubicBezTo>
                <a:close/>
                <a:moveTo>
                  <a:pt x="8590" y="17074"/>
                </a:moveTo>
                <a:cubicBezTo>
                  <a:pt x="8371" y="17074"/>
                  <a:pt x="8261" y="17340"/>
                  <a:pt x="8418" y="17497"/>
                </a:cubicBezTo>
                <a:cubicBezTo>
                  <a:pt x="8467" y="17546"/>
                  <a:pt x="8528" y="17568"/>
                  <a:pt x="8588" y="17568"/>
                </a:cubicBezTo>
                <a:cubicBezTo>
                  <a:pt x="8715" y="17568"/>
                  <a:pt x="8838" y="17470"/>
                  <a:pt x="8838" y="17321"/>
                </a:cubicBezTo>
                <a:cubicBezTo>
                  <a:pt x="8838" y="17186"/>
                  <a:pt x="8728" y="17074"/>
                  <a:pt x="8590" y="17074"/>
                </a:cubicBezTo>
                <a:close/>
                <a:moveTo>
                  <a:pt x="59" y="17073"/>
                </a:moveTo>
                <a:cubicBezTo>
                  <a:pt x="57" y="17073"/>
                  <a:pt x="55" y="17073"/>
                  <a:pt x="54" y="17074"/>
                </a:cubicBezTo>
                <a:cubicBezTo>
                  <a:pt x="38" y="17074"/>
                  <a:pt x="19" y="17077"/>
                  <a:pt x="0" y="17080"/>
                </a:cubicBezTo>
                <a:lnTo>
                  <a:pt x="0" y="17562"/>
                </a:lnTo>
                <a:cubicBezTo>
                  <a:pt x="19" y="17566"/>
                  <a:pt x="38" y="17569"/>
                  <a:pt x="54" y="17569"/>
                </a:cubicBezTo>
                <a:cubicBezTo>
                  <a:pt x="55" y="17569"/>
                  <a:pt x="57" y="17569"/>
                  <a:pt x="59" y="17569"/>
                </a:cubicBezTo>
                <a:cubicBezTo>
                  <a:pt x="198" y="17569"/>
                  <a:pt x="310" y="17460"/>
                  <a:pt x="310" y="17321"/>
                </a:cubicBezTo>
                <a:cubicBezTo>
                  <a:pt x="310" y="17182"/>
                  <a:pt x="198" y="17073"/>
                  <a:pt x="59" y="17073"/>
                </a:cubicBezTo>
                <a:close/>
                <a:moveTo>
                  <a:pt x="54" y="18293"/>
                </a:moveTo>
                <a:cubicBezTo>
                  <a:pt x="38" y="18293"/>
                  <a:pt x="19" y="18296"/>
                  <a:pt x="0" y="18299"/>
                </a:cubicBezTo>
                <a:lnTo>
                  <a:pt x="0" y="18781"/>
                </a:lnTo>
                <a:cubicBezTo>
                  <a:pt x="18" y="18785"/>
                  <a:pt x="36" y="18787"/>
                  <a:pt x="53" y="18787"/>
                </a:cubicBezTo>
                <a:cubicBezTo>
                  <a:pt x="177" y="18787"/>
                  <a:pt x="285" y="18695"/>
                  <a:pt x="301" y="18568"/>
                </a:cubicBezTo>
                <a:cubicBezTo>
                  <a:pt x="317" y="18421"/>
                  <a:pt x="201" y="18293"/>
                  <a:pt x="54" y="18293"/>
                </a:cubicBezTo>
                <a:close/>
                <a:moveTo>
                  <a:pt x="1276" y="18293"/>
                </a:moveTo>
                <a:cubicBezTo>
                  <a:pt x="1053" y="18293"/>
                  <a:pt x="944" y="18559"/>
                  <a:pt x="1100" y="18716"/>
                </a:cubicBezTo>
                <a:cubicBezTo>
                  <a:pt x="1150" y="18765"/>
                  <a:pt x="1211" y="18787"/>
                  <a:pt x="1271" y="18787"/>
                </a:cubicBezTo>
                <a:cubicBezTo>
                  <a:pt x="1398" y="18787"/>
                  <a:pt x="1520" y="18689"/>
                  <a:pt x="1520" y="18540"/>
                </a:cubicBezTo>
                <a:cubicBezTo>
                  <a:pt x="1520" y="18405"/>
                  <a:pt x="1410" y="18293"/>
                  <a:pt x="1276" y="18293"/>
                </a:cubicBezTo>
                <a:close/>
                <a:moveTo>
                  <a:pt x="2495" y="18293"/>
                </a:moveTo>
                <a:cubicBezTo>
                  <a:pt x="2272" y="18293"/>
                  <a:pt x="2163" y="18559"/>
                  <a:pt x="2319" y="18716"/>
                </a:cubicBezTo>
                <a:cubicBezTo>
                  <a:pt x="2370" y="18765"/>
                  <a:pt x="2431" y="18787"/>
                  <a:pt x="2491" y="18787"/>
                </a:cubicBezTo>
                <a:cubicBezTo>
                  <a:pt x="2618" y="18787"/>
                  <a:pt x="2739" y="18689"/>
                  <a:pt x="2739" y="18540"/>
                </a:cubicBezTo>
                <a:cubicBezTo>
                  <a:pt x="2739" y="18405"/>
                  <a:pt x="2630" y="18293"/>
                  <a:pt x="2495" y="18293"/>
                </a:cubicBezTo>
                <a:close/>
                <a:moveTo>
                  <a:pt x="3714" y="18293"/>
                </a:moveTo>
                <a:cubicBezTo>
                  <a:pt x="3494" y="18293"/>
                  <a:pt x="3385" y="18559"/>
                  <a:pt x="3538" y="18716"/>
                </a:cubicBezTo>
                <a:cubicBezTo>
                  <a:pt x="3589" y="18765"/>
                  <a:pt x="3651" y="18787"/>
                  <a:pt x="3711" y="18787"/>
                </a:cubicBezTo>
                <a:cubicBezTo>
                  <a:pt x="3839" y="18787"/>
                  <a:pt x="3961" y="18689"/>
                  <a:pt x="3961" y="18540"/>
                </a:cubicBezTo>
                <a:cubicBezTo>
                  <a:pt x="3961" y="18405"/>
                  <a:pt x="3849" y="18293"/>
                  <a:pt x="3714" y="18293"/>
                </a:cubicBezTo>
                <a:close/>
                <a:moveTo>
                  <a:pt x="4933" y="18293"/>
                </a:moveTo>
                <a:cubicBezTo>
                  <a:pt x="4713" y="18293"/>
                  <a:pt x="4604" y="18559"/>
                  <a:pt x="4757" y="18716"/>
                </a:cubicBezTo>
                <a:cubicBezTo>
                  <a:pt x="4808" y="18765"/>
                  <a:pt x="4870" y="18787"/>
                  <a:pt x="4930" y="18787"/>
                </a:cubicBezTo>
                <a:cubicBezTo>
                  <a:pt x="5058" y="18787"/>
                  <a:pt x="5180" y="18689"/>
                  <a:pt x="5180" y="18540"/>
                </a:cubicBezTo>
                <a:cubicBezTo>
                  <a:pt x="5180" y="18405"/>
                  <a:pt x="5068" y="18293"/>
                  <a:pt x="4933" y="18293"/>
                </a:cubicBezTo>
                <a:close/>
                <a:moveTo>
                  <a:pt x="6152" y="18293"/>
                </a:moveTo>
                <a:cubicBezTo>
                  <a:pt x="5933" y="18293"/>
                  <a:pt x="5823" y="18559"/>
                  <a:pt x="5976" y="18716"/>
                </a:cubicBezTo>
                <a:cubicBezTo>
                  <a:pt x="6027" y="18765"/>
                  <a:pt x="6089" y="18787"/>
                  <a:pt x="6149" y="18787"/>
                </a:cubicBezTo>
                <a:cubicBezTo>
                  <a:pt x="6277" y="18787"/>
                  <a:pt x="6399" y="18689"/>
                  <a:pt x="6399" y="18540"/>
                </a:cubicBezTo>
                <a:cubicBezTo>
                  <a:pt x="6399" y="18405"/>
                  <a:pt x="6290" y="18293"/>
                  <a:pt x="6152" y="18293"/>
                </a:cubicBezTo>
                <a:close/>
                <a:moveTo>
                  <a:pt x="7371" y="18293"/>
                </a:moveTo>
                <a:cubicBezTo>
                  <a:pt x="7152" y="18293"/>
                  <a:pt x="7042" y="18559"/>
                  <a:pt x="7199" y="18716"/>
                </a:cubicBezTo>
                <a:cubicBezTo>
                  <a:pt x="7248" y="18765"/>
                  <a:pt x="7309" y="18787"/>
                  <a:pt x="7369" y="18787"/>
                </a:cubicBezTo>
                <a:cubicBezTo>
                  <a:pt x="7496" y="18787"/>
                  <a:pt x="7619" y="18689"/>
                  <a:pt x="7619" y="18540"/>
                </a:cubicBezTo>
                <a:cubicBezTo>
                  <a:pt x="7619" y="18405"/>
                  <a:pt x="7509" y="18293"/>
                  <a:pt x="7371" y="18293"/>
                </a:cubicBezTo>
                <a:close/>
                <a:moveTo>
                  <a:pt x="7371" y="19515"/>
                </a:moveTo>
                <a:cubicBezTo>
                  <a:pt x="7061" y="19515"/>
                  <a:pt x="7036" y="19969"/>
                  <a:pt x="7343" y="20004"/>
                </a:cubicBezTo>
                <a:cubicBezTo>
                  <a:pt x="7415" y="19869"/>
                  <a:pt x="7490" y="19737"/>
                  <a:pt x="7565" y="19606"/>
                </a:cubicBezTo>
                <a:cubicBezTo>
                  <a:pt x="7518" y="19549"/>
                  <a:pt x="7446" y="19515"/>
                  <a:pt x="7371" y="19515"/>
                </a:cubicBezTo>
                <a:close/>
                <a:moveTo>
                  <a:pt x="54" y="19515"/>
                </a:moveTo>
                <a:cubicBezTo>
                  <a:pt x="38" y="19515"/>
                  <a:pt x="19" y="19515"/>
                  <a:pt x="0" y="19518"/>
                </a:cubicBezTo>
                <a:lnTo>
                  <a:pt x="0" y="20000"/>
                </a:lnTo>
                <a:cubicBezTo>
                  <a:pt x="18" y="20004"/>
                  <a:pt x="36" y="20006"/>
                  <a:pt x="54" y="20006"/>
                </a:cubicBezTo>
                <a:cubicBezTo>
                  <a:pt x="177" y="20006"/>
                  <a:pt x="287" y="19914"/>
                  <a:pt x="301" y="19787"/>
                </a:cubicBezTo>
                <a:cubicBezTo>
                  <a:pt x="317" y="19640"/>
                  <a:pt x="201" y="19515"/>
                  <a:pt x="54" y="19515"/>
                </a:cubicBezTo>
                <a:close/>
                <a:moveTo>
                  <a:pt x="1276" y="19515"/>
                </a:moveTo>
                <a:cubicBezTo>
                  <a:pt x="1053" y="19515"/>
                  <a:pt x="944" y="19778"/>
                  <a:pt x="1100" y="19935"/>
                </a:cubicBezTo>
                <a:cubicBezTo>
                  <a:pt x="1150" y="19985"/>
                  <a:pt x="1211" y="20008"/>
                  <a:pt x="1271" y="20008"/>
                </a:cubicBezTo>
                <a:cubicBezTo>
                  <a:pt x="1398" y="20008"/>
                  <a:pt x="1520" y="19908"/>
                  <a:pt x="1520" y="19759"/>
                </a:cubicBezTo>
                <a:cubicBezTo>
                  <a:pt x="1520" y="19624"/>
                  <a:pt x="1410" y="19515"/>
                  <a:pt x="1276" y="19515"/>
                </a:cubicBezTo>
                <a:close/>
                <a:moveTo>
                  <a:pt x="2495" y="19515"/>
                </a:moveTo>
                <a:cubicBezTo>
                  <a:pt x="2272" y="19515"/>
                  <a:pt x="2163" y="19778"/>
                  <a:pt x="2319" y="19935"/>
                </a:cubicBezTo>
                <a:cubicBezTo>
                  <a:pt x="2370" y="19985"/>
                  <a:pt x="2431" y="20008"/>
                  <a:pt x="2491" y="20008"/>
                </a:cubicBezTo>
                <a:cubicBezTo>
                  <a:pt x="2618" y="20008"/>
                  <a:pt x="2739" y="19908"/>
                  <a:pt x="2739" y="19759"/>
                </a:cubicBezTo>
                <a:cubicBezTo>
                  <a:pt x="2739" y="19624"/>
                  <a:pt x="2630" y="19515"/>
                  <a:pt x="2495" y="19515"/>
                </a:cubicBezTo>
                <a:close/>
                <a:moveTo>
                  <a:pt x="3714" y="19515"/>
                </a:moveTo>
                <a:cubicBezTo>
                  <a:pt x="3494" y="19515"/>
                  <a:pt x="3385" y="19778"/>
                  <a:pt x="3538" y="19935"/>
                </a:cubicBezTo>
                <a:cubicBezTo>
                  <a:pt x="3589" y="19985"/>
                  <a:pt x="3651" y="20008"/>
                  <a:pt x="3711" y="20008"/>
                </a:cubicBezTo>
                <a:cubicBezTo>
                  <a:pt x="3839" y="20008"/>
                  <a:pt x="3961" y="19908"/>
                  <a:pt x="3961" y="19759"/>
                </a:cubicBezTo>
                <a:cubicBezTo>
                  <a:pt x="3961" y="19624"/>
                  <a:pt x="3849" y="19515"/>
                  <a:pt x="3714" y="19515"/>
                </a:cubicBezTo>
                <a:close/>
                <a:moveTo>
                  <a:pt x="4933" y="19515"/>
                </a:moveTo>
                <a:cubicBezTo>
                  <a:pt x="4713" y="19515"/>
                  <a:pt x="4604" y="19778"/>
                  <a:pt x="4757" y="19935"/>
                </a:cubicBezTo>
                <a:cubicBezTo>
                  <a:pt x="4808" y="19985"/>
                  <a:pt x="4870" y="20008"/>
                  <a:pt x="4930" y="20008"/>
                </a:cubicBezTo>
                <a:cubicBezTo>
                  <a:pt x="5058" y="20008"/>
                  <a:pt x="5180" y="19908"/>
                  <a:pt x="5180" y="19759"/>
                </a:cubicBezTo>
                <a:cubicBezTo>
                  <a:pt x="5180" y="19624"/>
                  <a:pt x="5068" y="19515"/>
                  <a:pt x="4933" y="19515"/>
                </a:cubicBezTo>
                <a:close/>
                <a:moveTo>
                  <a:pt x="6152" y="19515"/>
                </a:moveTo>
                <a:cubicBezTo>
                  <a:pt x="5933" y="19515"/>
                  <a:pt x="5823" y="19778"/>
                  <a:pt x="5976" y="19935"/>
                </a:cubicBezTo>
                <a:cubicBezTo>
                  <a:pt x="6027" y="19985"/>
                  <a:pt x="6089" y="20008"/>
                  <a:pt x="6149" y="20008"/>
                </a:cubicBezTo>
                <a:cubicBezTo>
                  <a:pt x="6277" y="20008"/>
                  <a:pt x="6399" y="19908"/>
                  <a:pt x="6399" y="19759"/>
                </a:cubicBezTo>
                <a:cubicBezTo>
                  <a:pt x="6399" y="19624"/>
                  <a:pt x="6290" y="19515"/>
                  <a:pt x="6152" y="19515"/>
                </a:cubicBezTo>
                <a:close/>
                <a:moveTo>
                  <a:pt x="54" y="20734"/>
                </a:moveTo>
                <a:cubicBezTo>
                  <a:pt x="38" y="20734"/>
                  <a:pt x="19" y="20734"/>
                  <a:pt x="0" y="20740"/>
                </a:cubicBezTo>
                <a:lnTo>
                  <a:pt x="0" y="21220"/>
                </a:lnTo>
                <a:cubicBezTo>
                  <a:pt x="19" y="21224"/>
                  <a:pt x="37" y="21225"/>
                  <a:pt x="55" y="21225"/>
                </a:cubicBezTo>
                <a:cubicBezTo>
                  <a:pt x="178" y="21225"/>
                  <a:pt x="287" y="21135"/>
                  <a:pt x="301" y="21006"/>
                </a:cubicBezTo>
                <a:cubicBezTo>
                  <a:pt x="317" y="20859"/>
                  <a:pt x="201" y="20734"/>
                  <a:pt x="54" y="20734"/>
                </a:cubicBezTo>
                <a:close/>
                <a:moveTo>
                  <a:pt x="1276" y="20734"/>
                </a:moveTo>
                <a:cubicBezTo>
                  <a:pt x="1053" y="20734"/>
                  <a:pt x="944" y="21000"/>
                  <a:pt x="1100" y="21154"/>
                </a:cubicBezTo>
                <a:cubicBezTo>
                  <a:pt x="1151" y="21205"/>
                  <a:pt x="1213" y="21227"/>
                  <a:pt x="1274" y="21227"/>
                </a:cubicBezTo>
                <a:cubicBezTo>
                  <a:pt x="1400" y="21227"/>
                  <a:pt x="1520" y="21129"/>
                  <a:pt x="1520" y="20978"/>
                </a:cubicBezTo>
                <a:cubicBezTo>
                  <a:pt x="1520" y="20843"/>
                  <a:pt x="1410" y="20734"/>
                  <a:pt x="1276" y="20734"/>
                </a:cubicBezTo>
                <a:close/>
                <a:moveTo>
                  <a:pt x="2495" y="20734"/>
                </a:moveTo>
                <a:cubicBezTo>
                  <a:pt x="2275" y="20734"/>
                  <a:pt x="2163" y="21000"/>
                  <a:pt x="2319" y="21154"/>
                </a:cubicBezTo>
                <a:cubicBezTo>
                  <a:pt x="2370" y="21205"/>
                  <a:pt x="2432" y="21227"/>
                  <a:pt x="2493" y="21227"/>
                </a:cubicBezTo>
                <a:cubicBezTo>
                  <a:pt x="2620" y="21227"/>
                  <a:pt x="2741" y="21129"/>
                  <a:pt x="2739" y="20978"/>
                </a:cubicBezTo>
                <a:cubicBezTo>
                  <a:pt x="2739" y="20843"/>
                  <a:pt x="2630" y="20734"/>
                  <a:pt x="2495" y="20734"/>
                </a:cubicBezTo>
                <a:close/>
                <a:moveTo>
                  <a:pt x="3714" y="20734"/>
                </a:moveTo>
                <a:cubicBezTo>
                  <a:pt x="3494" y="20734"/>
                  <a:pt x="3385" y="21000"/>
                  <a:pt x="3538" y="21154"/>
                </a:cubicBezTo>
                <a:cubicBezTo>
                  <a:pt x="3589" y="21205"/>
                  <a:pt x="3652" y="21227"/>
                  <a:pt x="3713" y="21227"/>
                </a:cubicBezTo>
                <a:cubicBezTo>
                  <a:pt x="3840" y="21227"/>
                  <a:pt x="3961" y="21129"/>
                  <a:pt x="3961" y="20978"/>
                </a:cubicBezTo>
                <a:cubicBezTo>
                  <a:pt x="3961" y="20843"/>
                  <a:pt x="3849" y="20734"/>
                  <a:pt x="3714" y="20734"/>
                </a:cubicBezTo>
                <a:close/>
                <a:moveTo>
                  <a:pt x="4933" y="20734"/>
                </a:moveTo>
                <a:cubicBezTo>
                  <a:pt x="4713" y="20734"/>
                  <a:pt x="4604" y="21000"/>
                  <a:pt x="4757" y="21154"/>
                </a:cubicBezTo>
                <a:cubicBezTo>
                  <a:pt x="4808" y="21205"/>
                  <a:pt x="4871" y="21227"/>
                  <a:pt x="4932" y="21227"/>
                </a:cubicBezTo>
                <a:cubicBezTo>
                  <a:pt x="5059" y="21227"/>
                  <a:pt x="5180" y="21129"/>
                  <a:pt x="5180" y="20978"/>
                </a:cubicBezTo>
                <a:cubicBezTo>
                  <a:pt x="5180" y="20843"/>
                  <a:pt x="5068" y="20734"/>
                  <a:pt x="4933" y="20734"/>
                </a:cubicBezTo>
                <a:close/>
                <a:moveTo>
                  <a:pt x="6152" y="20734"/>
                </a:moveTo>
                <a:cubicBezTo>
                  <a:pt x="5933" y="20734"/>
                  <a:pt x="5823" y="21000"/>
                  <a:pt x="5976" y="21154"/>
                </a:cubicBezTo>
                <a:cubicBezTo>
                  <a:pt x="6027" y="21205"/>
                  <a:pt x="6090" y="21227"/>
                  <a:pt x="6151" y="21227"/>
                </a:cubicBezTo>
                <a:cubicBezTo>
                  <a:pt x="6278" y="21227"/>
                  <a:pt x="6399" y="21129"/>
                  <a:pt x="6399" y="20978"/>
                </a:cubicBezTo>
                <a:cubicBezTo>
                  <a:pt x="6399" y="20843"/>
                  <a:pt x="6290" y="20734"/>
                  <a:pt x="6152" y="20734"/>
                </a:cubicBezTo>
                <a:close/>
                <a:moveTo>
                  <a:pt x="6141" y="21953"/>
                </a:moveTo>
                <a:cubicBezTo>
                  <a:pt x="6008" y="21953"/>
                  <a:pt x="5895" y="22063"/>
                  <a:pt x="5895" y="22200"/>
                </a:cubicBezTo>
                <a:cubicBezTo>
                  <a:pt x="5895" y="22335"/>
                  <a:pt x="6008" y="22445"/>
                  <a:pt x="6141" y="22445"/>
                </a:cubicBezTo>
                <a:cubicBezTo>
                  <a:pt x="6145" y="22445"/>
                  <a:pt x="6148" y="22445"/>
                  <a:pt x="6152" y="22445"/>
                </a:cubicBezTo>
                <a:lnTo>
                  <a:pt x="6155" y="22445"/>
                </a:lnTo>
                <a:cubicBezTo>
                  <a:pt x="6218" y="22313"/>
                  <a:pt x="6280" y="22178"/>
                  <a:pt x="6343" y="22044"/>
                </a:cubicBezTo>
                <a:cubicBezTo>
                  <a:pt x="6296" y="21987"/>
                  <a:pt x="6227" y="21953"/>
                  <a:pt x="6152" y="21953"/>
                </a:cubicBezTo>
                <a:cubicBezTo>
                  <a:pt x="6148" y="21953"/>
                  <a:pt x="6145" y="21953"/>
                  <a:pt x="6141" y="21953"/>
                </a:cubicBezTo>
                <a:close/>
                <a:moveTo>
                  <a:pt x="54" y="21953"/>
                </a:moveTo>
                <a:cubicBezTo>
                  <a:pt x="38" y="21953"/>
                  <a:pt x="19" y="21956"/>
                  <a:pt x="0" y="21959"/>
                </a:cubicBezTo>
                <a:lnTo>
                  <a:pt x="0" y="22439"/>
                </a:lnTo>
                <a:cubicBezTo>
                  <a:pt x="20" y="22443"/>
                  <a:pt x="39" y="22445"/>
                  <a:pt x="58" y="22445"/>
                </a:cubicBezTo>
                <a:cubicBezTo>
                  <a:pt x="180" y="22445"/>
                  <a:pt x="288" y="22353"/>
                  <a:pt x="301" y="22225"/>
                </a:cubicBezTo>
                <a:cubicBezTo>
                  <a:pt x="317" y="22081"/>
                  <a:pt x="201" y="21953"/>
                  <a:pt x="54" y="21953"/>
                </a:cubicBezTo>
                <a:close/>
                <a:moveTo>
                  <a:pt x="1276" y="21953"/>
                </a:moveTo>
                <a:cubicBezTo>
                  <a:pt x="1053" y="21953"/>
                  <a:pt x="944" y="22219"/>
                  <a:pt x="1100" y="22373"/>
                </a:cubicBezTo>
                <a:cubicBezTo>
                  <a:pt x="1151" y="22424"/>
                  <a:pt x="1213" y="22447"/>
                  <a:pt x="1274" y="22447"/>
                </a:cubicBezTo>
                <a:cubicBezTo>
                  <a:pt x="1400" y="22447"/>
                  <a:pt x="1520" y="22348"/>
                  <a:pt x="1520" y="22200"/>
                </a:cubicBezTo>
                <a:cubicBezTo>
                  <a:pt x="1520" y="22063"/>
                  <a:pt x="1410" y="21953"/>
                  <a:pt x="1276" y="21953"/>
                </a:cubicBezTo>
                <a:close/>
                <a:moveTo>
                  <a:pt x="2495" y="21953"/>
                </a:moveTo>
                <a:cubicBezTo>
                  <a:pt x="2275" y="21953"/>
                  <a:pt x="2163" y="22219"/>
                  <a:pt x="2319" y="22373"/>
                </a:cubicBezTo>
                <a:cubicBezTo>
                  <a:pt x="2370" y="22424"/>
                  <a:pt x="2432" y="22447"/>
                  <a:pt x="2493" y="22447"/>
                </a:cubicBezTo>
                <a:cubicBezTo>
                  <a:pt x="2619" y="22447"/>
                  <a:pt x="2739" y="22348"/>
                  <a:pt x="2739" y="22200"/>
                </a:cubicBezTo>
                <a:cubicBezTo>
                  <a:pt x="2739" y="22063"/>
                  <a:pt x="2630" y="21953"/>
                  <a:pt x="2495" y="21953"/>
                </a:cubicBezTo>
                <a:close/>
                <a:moveTo>
                  <a:pt x="3714" y="21953"/>
                </a:moveTo>
                <a:cubicBezTo>
                  <a:pt x="3494" y="21953"/>
                  <a:pt x="3385" y="22219"/>
                  <a:pt x="3538" y="22373"/>
                </a:cubicBezTo>
                <a:cubicBezTo>
                  <a:pt x="3589" y="22424"/>
                  <a:pt x="3652" y="22447"/>
                  <a:pt x="3713" y="22447"/>
                </a:cubicBezTo>
                <a:cubicBezTo>
                  <a:pt x="3840" y="22447"/>
                  <a:pt x="3961" y="22348"/>
                  <a:pt x="3961" y="22200"/>
                </a:cubicBezTo>
                <a:cubicBezTo>
                  <a:pt x="3961" y="22063"/>
                  <a:pt x="3849" y="21953"/>
                  <a:pt x="3714" y="21953"/>
                </a:cubicBezTo>
                <a:close/>
                <a:moveTo>
                  <a:pt x="4933" y="21953"/>
                </a:moveTo>
                <a:cubicBezTo>
                  <a:pt x="4713" y="21953"/>
                  <a:pt x="4604" y="22219"/>
                  <a:pt x="4757" y="22373"/>
                </a:cubicBezTo>
                <a:cubicBezTo>
                  <a:pt x="4808" y="22424"/>
                  <a:pt x="4871" y="22447"/>
                  <a:pt x="4932" y="22447"/>
                </a:cubicBezTo>
                <a:cubicBezTo>
                  <a:pt x="5059" y="22447"/>
                  <a:pt x="5180" y="22348"/>
                  <a:pt x="5180" y="22200"/>
                </a:cubicBezTo>
                <a:cubicBezTo>
                  <a:pt x="5180" y="22063"/>
                  <a:pt x="5068" y="21953"/>
                  <a:pt x="4933" y="21953"/>
                </a:cubicBezTo>
                <a:close/>
                <a:moveTo>
                  <a:pt x="1276" y="23172"/>
                </a:moveTo>
                <a:cubicBezTo>
                  <a:pt x="1053" y="23172"/>
                  <a:pt x="944" y="23438"/>
                  <a:pt x="1100" y="23592"/>
                </a:cubicBezTo>
                <a:cubicBezTo>
                  <a:pt x="1151" y="23643"/>
                  <a:pt x="1213" y="23666"/>
                  <a:pt x="1274" y="23666"/>
                </a:cubicBezTo>
                <a:cubicBezTo>
                  <a:pt x="1400" y="23666"/>
                  <a:pt x="1520" y="23567"/>
                  <a:pt x="1520" y="23419"/>
                </a:cubicBezTo>
                <a:cubicBezTo>
                  <a:pt x="1520" y="23282"/>
                  <a:pt x="1410" y="23172"/>
                  <a:pt x="1276" y="23172"/>
                </a:cubicBezTo>
                <a:close/>
                <a:moveTo>
                  <a:pt x="2495" y="23172"/>
                </a:moveTo>
                <a:cubicBezTo>
                  <a:pt x="2275" y="23172"/>
                  <a:pt x="2163" y="23438"/>
                  <a:pt x="2319" y="23592"/>
                </a:cubicBezTo>
                <a:cubicBezTo>
                  <a:pt x="2370" y="23643"/>
                  <a:pt x="2432" y="23666"/>
                  <a:pt x="2493" y="23666"/>
                </a:cubicBezTo>
                <a:cubicBezTo>
                  <a:pt x="2619" y="23666"/>
                  <a:pt x="2739" y="23567"/>
                  <a:pt x="2739" y="23419"/>
                </a:cubicBezTo>
                <a:cubicBezTo>
                  <a:pt x="2739" y="23282"/>
                  <a:pt x="2630" y="23172"/>
                  <a:pt x="2495" y="23172"/>
                </a:cubicBezTo>
                <a:close/>
                <a:moveTo>
                  <a:pt x="3714" y="23172"/>
                </a:moveTo>
                <a:cubicBezTo>
                  <a:pt x="3494" y="23172"/>
                  <a:pt x="3385" y="23438"/>
                  <a:pt x="3538" y="23592"/>
                </a:cubicBezTo>
                <a:cubicBezTo>
                  <a:pt x="3589" y="23643"/>
                  <a:pt x="3652" y="23666"/>
                  <a:pt x="3713" y="23666"/>
                </a:cubicBezTo>
                <a:cubicBezTo>
                  <a:pt x="3840" y="23666"/>
                  <a:pt x="3961" y="23567"/>
                  <a:pt x="3961" y="23419"/>
                </a:cubicBezTo>
                <a:cubicBezTo>
                  <a:pt x="3961" y="23282"/>
                  <a:pt x="3849" y="23172"/>
                  <a:pt x="3714" y="23172"/>
                </a:cubicBezTo>
                <a:close/>
                <a:moveTo>
                  <a:pt x="4933" y="23172"/>
                </a:moveTo>
                <a:cubicBezTo>
                  <a:pt x="4713" y="23172"/>
                  <a:pt x="4604" y="23438"/>
                  <a:pt x="4757" y="23592"/>
                </a:cubicBezTo>
                <a:cubicBezTo>
                  <a:pt x="4808" y="23643"/>
                  <a:pt x="4871" y="23666"/>
                  <a:pt x="4932" y="23666"/>
                </a:cubicBezTo>
                <a:cubicBezTo>
                  <a:pt x="5059" y="23666"/>
                  <a:pt x="5180" y="23567"/>
                  <a:pt x="5180" y="23419"/>
                </a:cubicBezTo>
                <a:cubicBezTo>
                  <a:pt x="5180" y="23282"/>
                  <a:pt x="5068" y="23172"/>
                  <a:pt x="4933" y="23172"/>
                </a:cubicBezTo>
                <a:close/>
                <a:moveTo>
                  <a:pt x="54" y="23172"/>
                </a:moveTo>
                <a:cubicBezTo>
                  <a:pt x="38" y="23172"/>
                  <a:pt x="19" y="23175"/>
                  <a:pt x="0" y="23178"/>
                </a:cubicBezTo>
                <a:lnTo>
                  <a:pt x="0" y="23661"/>
                </a:lnTo>
                <a:cubicBezTo>
                  <a:pt x="18" y="23665"/>
                  <a:pt x="36" y="23667"/>
                  <a:pt x="53" y="23667"/>
                </a:cubicBezTo>
                <a:cubicBezTo>
                  <a:pt x="177" y="23667"/>
                  <a:pt x="287" y="23574"/>
                  <a:pt x="301" y="23445"/>
                </a:cubicBezTo>
                <a:cubicBezTo>
                  <a:pt x="317" y="23300"/>
                  <a:pt x="201" y="23172"/>
                  <a:pt x="54" y="23172"/>
                </a:cubicBezTo>
                <a:close/>
                <a:moveTo>
                  <a:pt x="4933" y="24391"/>
                </a:moveTo>
                <a:cubicBezTo>
                  <a:pt x="4635" y="24391"/>
                  <a:pt x="4591" y="24823"/>
                  <a:pt x="4886" y="24880"/>
                </a:cubicBezTo>
                <a:cubicBezTo>
                  <a:pt x="4967" y="24748"/>
                  <a:pt x="5046" y="24617"/>
                  <a:pt x="5124" y="24482"/>
                </a:cubicBezTo>
                <a:cubicBezTo>
                  <a:pt x="5077" y="24425"/>
                  <a:pt x="5008" y="24391"/>
                  <a:pt x="4933" y="24391"/>
                </a:cubicBezTo>
                <a:close/>
                <a:moveTo>
                  <a:pt x="54" y="24391"/>
                </a:moveTo>
                <a:cubicBezTo>
                  <a:pt x="38" y="24391"/>
                  <a:pt x="19" y="24394"/>
                  <a:pt x="0" y="24397"/>
                </a:cubicBezTo>
                <a:lnTo>
                  <a:pt x="0" y="24880"/>
                </a:lnTo>
                <a:cubicBezTo>
                  <a:pt x="18" y="24884"/>
                  <a:pt x="36" y="24886"/>
                  <a:pt x="53" y="24886"/>
                </a:cubicBezTo>
                <a:cubicBezTo>
                  <a:pt x="177" y="24886"/>
                  <a:pt x="287" y="24793"/>
                  <a:pt x="301" y="24664"/>
                </a:cubicBezTo>
                <a:cubicBezTo>
                  <a:pt x="317" y="24519"/>
                  <a:pt x="201" y="24391"/>
                  <a:pt x="54" y="24391"/>
                </a:cubicBezTo>
                <a:close/>
                <a:moveTo>
                  <a:pt x="1276" y="24391"/>
                </a:moveTo>
                <a:cubicBezTo>
                  <a:pt x="1053" y="24391"/>
                  <a:pt x="944" y="24657"/>
                  <a:pt x="1100" y="24814"/>
                </a:cubicBezTo>
                <a:cubicBezTo>
                  <a:pt x="1151" y="24863"/>
                  <a:pt x="1212" y="24886"/>
                  <a:pt x="1272" y="24886"/>
                </a:cubicBezTo>
                <a:cubicBezTo>
                  <a:pt x="1399" y="24886"/>
                  <a:pt x="1520" y="24787"/>
                  <a:pt x="1520" y="24639"/>
                </a:cubicBezTo>
                <a:cubicBezTo>
                  <a:pt x="1520" y="24501"/>
                  <a:pt x="1410" y="24391"/>
                  <a:pt x="1276" y="24391"/>
                </a:cubicBezTo>
                <a:close/>
                <a:moveTo>
                  <a:pt x="2495" y="24391"/>
                </a:moveTo>
                <a:cubicBezTo>
                  <a:pt x="2275" y="24391"/>
                  <a:pt x="2163" y="24657"/>
                  <a:pt x="2319" y="24814"/>
                </a:cubicBezTo>
                <a:cubicBezTo>
                  <a:pt x="2370" y="24863"/>
                  <a:pt x="2431" y="24886"/>
                  <a:pt x="2491" y="24886"/>
                </a:cubicBezTo>
                <a:cubicBezTo>
                  <a:pt x="2618" y="24886"/>
                  <a:pt x="2739" y="24787"/>
                  <a:pt x="2739" y="24639"/>
                </a:cubicBezTo>
                <a:cubicBezTo>
                  <a:pt x="2739" y="24501"/>
                  <a:pt x="2630" y="24391"/>
                  <a:pt x="2495" y="24391"/>
                </a:cubicBezTo>
                <a:close/>
                <a:moveTo>
                  <a:pt x="3714" y="24391"/>
                </a:moveTo>
                <a:cubicBezTo>
                  <a:pt x="3494" y="24391"/>
                  <a:pt x="3385" y="24657"/>
                  <a:pt x="3538" y="24814"/>
                </a:cubicBezTo>
                <a:cubicBezTo>
                  <a:pt x="3589" y="24863"/>
                  <a:pt x="3651" y="24886"/>
                  <a:pt x="3711" y="24886"/>
                </a:cubicBezTo>
                <a:cubicBezTo>
                  <a:pt x="3839" y="24886"/>
                  <a:pt x="3961" y="24787"/>
                  <a:pt x="3961" y="24639"/>
                </a:cubicBezTo>
                <a:cubicBezTo>
                  <a:pt x="3961" y="24501"/>
                  <a:pt x="3849" y="24391"/>
                  <a:pt x="3714" y="24391"/>
                </a:cubicBezTo>
                <a:close/>
                <a:moveTo>
                  <a:pt x="54" y="25610"/>
                </a:moveTo>
                <a:cubicBezTo>
                  <a:pt x="38" y="25610"/>
                  <a:pt x="19" y="25613"/>
                  <a:pt x="0" y="25616"/>
                </a:cubicBezTo>
                <a:lnTo>
                  <a:pt x="0" y="26099"/>
                </a:lnTo>
                <a:cubicBezTo>
                  <a:pt x="18" y="26103"/>
                  <a:pt x="36" y="26105"/>
                  <a:pt x="54" y="26105"/>
                </a:cubicBezTo>
                <a:cubicBezTo>
                  <a:pt x="177" y="26105"/>
                  <a:pt x="287" y="26012"/>
                  <a:pt x="301" y="25886"/>
                </a:cubicBezTo>
                <a:cubicBezTo>
                  <a:pt x="317" y="25738"/>
                  <a:pt x="201" y="25610"/>
                  <a:pt x="54" y="25610"/>
                </a:cubicBezTo>
                <a:close/>
                <a:moveTo>
                  <a:pt x="1276" y="25610"/>
                </a:moveTo>
                <a:cubicBezTo>
                  <a:pt x="1053" y="25610"/>
                  <a:pt x="944" y="25876"/>
                  <a:pt x="1100" y="26033"/>
                </a:cubicBezTo>
                <a:cubicBezTo>
                  <a:pt x="1151" y="26082"/>
                  <a:pt x="1212" y="26105"/>
                  <a:pt x="1272" y="26105"/>
                </a:cubicBezTo>
                <a:cubicBezTo>
                  <a:pt x="1399" y="26105"/>
                  <a:pt x="1520" y="26006"/>
                  <a:pt x="1520" y="25858"/>
                </a:cubicBezTo>
                <a:cubicBezTo>
                  <a:pt x="1520" y="25723"/>
                  <a:pt x="1410" y="25610"/>
                  <a:pt x="1276" y="25610"/>
                </a:cubicBezTo>
                <a:close/>
                <a:moveTo>
                  <a:pt x="2495" y="25610"/>
                </a:moveTo>
                <a:cubicBezTo>
                  <a:pt x="2275" y="25610"/>
                  <a:pt x="2163" y="25876"/>
                  <a:pt x="2319" y="26033"/>
                </a:cubicBezTo>
                <a:cubicBezTo>
                  <a:pt x="2370" y="26082"/>
                  <a:pt x="2431" y="26105"/>
                  <a:pt x="2491" y="26105"/>
                </a:cubicBezTo>
                <a:cubicBezTo>
                  <a:pt x="2618" y="26105"/>
                  <a:pt x="2739" y="26006"/>
                  <a:pt x="2739" y="25858"/>
                </a:cubicBezTo>
                <a:cubicBezTo>
                  <a:pt x="2739" y="25723"/>
                  <a:pt x="2630" y="25610"/>
                  <a:pt x="2495" y="25610"/>
                </a:cubicBezTo>
                <a:close/>
                <a:moveTo>
                  <a:pt x="3714" y="25610"/>
                </a:moveTo>
                <a:cubicBezTo>
                  <a:pt x="3494" y="25610"/>
                  <a:pt x="3385" y="25876"/>
                  <a:pt x="3538" y="26033"/>
                </a:cubicBezTo>
                <a:cubicBezTo>
                  <a:pt x="3589" y="26082"/>
                  <a:pt x="3651" y="26105"/>
                  <a:pt x="3711" y="26105"/>
                </a:cubicBezTo>
                <a:cubicBezTo>
                  <a:pt x="3839" y="26105"/>
                  <a:pt x="3961" y="26006"/>
                  <a:pt x="3961" y="25858"/>
                </a:cubicBezTo>
                <a:cubicBezTo>
                  <a:pt x="3961" y="25723"/>
                  <a:pt x="3849" y="25610"/>
                  <a:pt x="3714" y="25610"/>
                </a:cubicBezTo>
                <a:close/>
                <a:moveTo>
                  <a:pt x="54" y="26832"/>
                </a:moveTo>
                <a:cubicBezTo>
                  <a:pt x="38" y="26832"/>
                  <a:pt x="19" y="26832"/>
                  <a:pt x="0" y="26835"/>
                </a:cubicBezTo>
                <a:lnTo>
                  <a:pt x="0" y="27318"/>
                </a:lnTo>
                <a:cubicBezTo>
                  <a:pt x="18" y="27322"/>
                  <a:pt x="36" y="27324"/>
                  <a:pt x="53" y="27324"/>
                </a:cubicBezTo>
                <a:cubicBezTo>
                  <a:pt x="177" y="27324"/>
                  <a:pt x="285" y="27231"/>
                  <a:pt x="301" y="27105"/>
                </a:cubicBezTo>
                <a:cubicBezTo>
                  <a:pt x="317" y="26958"/>
                  <a:pt x="201" y="26832"/>
                  <a:pt x="54" y="26832"/>
                </a:cubicBezTo>
                <a:close/>
                <a:moveTo>
                  <a:pt x="2490" y="26832"/>
                </a:moveTo>
                <a:cubicBezTo>
                  <a:pt x="2332" y="26832"/>
                  <a:pt x="2216" y="26978"/>
                  <a:pt x="2250" y="27130"/>
                </a:cubicBezTo>
                <a:cubicBezTo>
                  <a:pt x="2276" y="27248"/>
                  <a:pt x="2379" y="27324"/>
                  <a:pt x="2490" y="27324"/>
                </a:cubicBezTo>
                <a:cubicBezTo>
                  <a:pt x="2526" y="27324"/>
                  <a:pt x="2563" y="27316"/>
                  <a:pt x="2598" y="27299"/>
                </a:cubicBezTo>
                <a:cubicBezTo>
                  <a:pt x="2614" y="27293"/>
                  <a:pt x="2626" y="27283"/>
                  <a:pt x="2642" y="27274"/>
                </a:cubicBezTo>
                <a:cubicBezTo>
                  <a:pt x="2829" y="27131"/>
                  <a:pt x="2731" y="26832"/>
                  <a:pt x="2498" y="26832"/>
                </a:cubicBezTo>
                <a:cubicBezTo>
                  <a:pt x="2497" y="26832"/>
                  <a:pt x="2496" y="26832"/>
                  <a:pt x="2495" y="26832"/>
                </a:cubicBezTo>
                <a:cubicBezTo>
                  <a:pt x="2493" y="26832"/>
                  <a:pt x="2491" y="26832"/>
                  <a:pt x="2490" y="26832"/>
                </a:cubicBezTo>
                <a:close/>
                <a:moveTo>
                  <a:pt x="1272" y="26832"/>
                </a:moveTo>
                <a:cubicBezTo>
                  <a:pt x="1052" y="26832"/>
                  <a:pt x="944" y="27096"/>
                  <a:pt x="1100" y="27252"/>
                </a:cubicBezTo>
                <a:cubicBezTo>
                  <a:pt x="1150" y="27303"/>
                  <a:pt x="1211" y="27325"/>
                  <a:pt x="1271" y="27325"/>
                </a:cubicBezTo>
                <a:cubicBezTo>
                  <a:pt x="1398" y="27325"/>
                  <a:pt x="1520" y="27225"/>
                  <a:pt x="1520" y="27077"/>
                </a:cubicBezTo>
                <a:cubicBezTo>
                  <a:pt x="1520" y="26942"/>
                  <a:pt x="1410" y="26832"/>
                  <a:pt x="1276" y="26832"/>
                </a:cubicBezTo>
                <a:cubicBezTo>
                  <a:pt x="1274" y="26832"/>
                  <a:pt x="1273" y="26832"/>
                  <a:pt x="1272" y="26832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15"/>
          <p:cNvSpPr/>
          <p:nvPr/>
        </p:nvSpPr>
        <p:spPr>
          <a:xfrm flipH="1">
            <a:off x="7958574" y="0"/>
            <a:ext cx="1185425" cy="854010"/>
          </a:xfrm>
          <a:custGeom>
            <a:avLst/>
            <a:gdLst/>
            <a:ahLst/>
            <a:cxnLst/>
            <a:rect l="l" t="t" r="r" b="b"/>
            <a:pathLst>
              <a:path w="26943" h="18787" extrusionOk="0">
                <a:moveTo>
                  <a:pt x="1" y="132"/>
                </a:moveTo>
                <a:lnTo>
                  <a:pt x="1" y="361"/>
                </a:lnTo>
                <a:cubicBezTo>
                  <a:pt x="38" y="289"/>
                  <a:pt x="38" y="205"/>
                  <a:pt x="1" y="132"/>
                </a:cubicBezTo>
                <a:close/>
                <a:moveTo>
                  <a:pt x="26428" y="79"/>
                </a:moveTo>
                <a:lnTo>
                  <a:pt x="26428" y="79"/>
                </a:lnTo>
                <a:cubicBezTo>
                  <a:pt x="26290" y="230"/>
                  <a:pt x="26387" y="474"/>
                  <a:pt x="26591" y="493"/>
                </a:cubicBezTo>
                <a:cubicBezTo>
                  <a:pt x="26535" y="336"/>
                  <a:pt x="26481" y="198"/>
                  <a:pt x="26428" y="79"/>
                </a:cubicBezTo>
                <a:close/>
                <a:moveTo>
                  <a:pt x="1000" y="1"/>
                </a:moveTo>
                <a:cubicBezTo>
                  <a:pt x="781" y="1"/>
                  <a:pt x="671" y="267"/>
                  <a:pt x="828" y="421"/>
                </a:cubicBezTo>
                <a:cubicBezTo>
                  <a:pt x="878" y="472"/>
                  <a:pt x="940" y="494"/>
                  <a:pt x="1001" y="494"/>
                </a:cubicBezTo>
                <a:cubicBezTo>
                  <a:pt x="1127" y="494"/>
                  <a:pt x="1248" y="396"/>
                  <a:pt x="1248" y="248"/>
                </a:cubicBezTo>
                <a:cubicBezTo>
                  <a:pt x="1248" y="111"/>
                  <a:pt x="1138" y="1"/>
                  <a:pt x="1000" y="1"/>
                </a:cubicBezTo>
                <a:close/>
                <a:moveTo>
                  <a:pt x="2223" y="1"/>
                </a:moveTo>
                <a:cubicBezTo>
                  <a:pt x="2000" y="1"/>
                  <a:pt x="1890" y="267"/>
                  <a:pt x="2047" y="421"/>
                </a:cubicBezTo>
                <a:cubicBezTo>
                  <a:pt x="2097" y="472"/>
                  <a:pt x="2159" y="494"/>
                  <a:pt x="2220" y="494"/>
                </a:cubicBezTo>
                <a:cubicBezTo>
                  <a:pt x="2346" y="494"/>
                  <a:pt x="2467" y="396"/>
                  <a:pt x="2467" y="248"/>
                </a:cubicBezTo>
                <a:cubicBezTo>
                  <a:pt x="2467" y="111"/>
                  <a:pt x="2357" y="1"/>
                  <a:pt x="2223" y="1"/>
                </a:cubicBezTo>
                <a:close/>
                <a:moveTo>
                  <a:pt x="3442" y="1"/>
                </a:moveTo>
                <a:cubicBezTo>
                  <a:pt x="3222" y="1"/>
                  <a:pt x="3110" y="267"/>
                  <a:pt x="3266" y="421"/>
                </a:cubicBezTo>
                <a:cubicBezTo>
                  <a:pt x="3317" y="472"/>
                  <a:pt x="3379" y="494"/>
                  <a:pt x="3440" y="494"/>
                </a:cubicBezTo>
                <a:cubicBezTo>
                  <a:pt x="3566" y="494"/>
                  <a:pt x="3686" y="396"/>
                  <a:pt x="3686" y="248"/>
                </a:cubicBezTo>
                <a:cubicBezTo>
                  <a:pt x="3686" y="111"/>
                  <a:pt x="3576" y="1"/>
                  <a:pt x="3442" y="1"/>
                </a:cubicBezTo>
                <a:close/>
                <a:moveTo>
                  <a:pt x="4661" y="1"/>
                </a:moveTo>
                <a:cubicBezTo>
                  <a:pt x="4441" y="1"/>
                  <a:pt x="4332" y="267"/>
                  <a:pt x="4485" y="421"/>
                </a:cubicBezTo>
                <a:cubicBezTo>
                  <a:pt x="4536" y="472"/>
                  <a:pt x="4599" y="494"/>
                  <a:pt x="4660" y="494"/>
                </a:cubicBezTo>
                <a:cubicBezTo>
                  <a:pt x="4787" y="494"/>
                  <a:pt x="4908" y="396"/>
                  <a:pt x="4908" y="248"/>
                </a:cubicBezTo>
                <a:cubicBezTo>
                  <a:pt x="4908" y="111"/>
                  <a:pt x="4795" y="1"/>
                  <a:pt x="4661" y="1"/>
                </a:cubicBezTo>
                <a:close/>
                <a:moveTo>
                  <a:pt x="5880" y="1"/>
                </a:moveTo>
                <a:cubicBezTo>
                  <a:pt x="5660" y="1"/>
                  <a:pt x="5551" y="267"/>
                  <a:pt x="5704" y="421"/>
                </a:cubicBezTo>
                <a:cubicBezTo>
                  <a:pt x="5755" y="472"/>
                  <a:pt x="5818" y="494"/>
                  <a:pt x="5879" y="494"/>
                </a:cubicBezTo>
                <a:cubicBezTo>
                  <a:pt x="6006" y="494"/>
                  <a:pt x="6127" y="396"/>
                  <a:pt x="6127" y="248"/>
                </a:cubicBezTo>
                <a:cubicBezTo>
                  <a:pt x="6127" y="111"/>
                  <a:pt x="6015" y="1"/>
                  <a:pt x="5880" y="1"/>
                </a:cubicBezTo>
                <a:close/>
                <a:moveTo>
                  <a:pt x="7099" y="1"/>
                </a:moveTo>
                <a:cubicBezTo>
                  <a:pt x="6879" y="1"/>
                  <a:pt x="6770" y="267"/>
                  <a:pt x="6923" y="421"/>
                </a:cubicBezTo>
                <a:cubicBezTo>
                  <a:pt x="6974" y="472"/>
                  <a:pt x="7037" y="494"/>
                  <a:pt x="7098" y="494"/>
                </a:cubicBezTo>
                <a:cubicBezTo>
                  <a:pt x="7225" y="494"/>
                  <a:pt x="7346" y="396"/>
                  <a:pt x="7346" y="248"/>
                </a:cubicBezTo>
                <a:cubicBezTo>
                  <a:pt x="7346" y="111"/>
                  <a:pt x="7237" y="1"/>
                  <a:pt x="7099" y="1"/>
                </a:cubicBezTo>
                <a:close/>
                <a:moveTo>
                  <a:pt x="8318" y="1"/>
                </a:moveTo>
                <a:cubicBezTo>
                  <a:pt x="8099" y="1"/>
                  <a:pt x="7989" y="267"/>
                  <a:pt x="8146" y="421"/>
                </a:cubicBezTo>
                <a:cubicBezTo>
                  <a:pt x="8195" y="472"/>
                  <a:pt x="8257" y="494"/>
                  <a:pt x="8318" y="494"/>
                </a:cubicBezTo>
                <a:cubicBezTo>
                  <a:pt x="8444" y="494"/>
                  <a:pt x="8565" y="396"/>
                  <a:pt x="8565" y="248"/>
                </a:cubicBezTo>
                <a:cubicBezTo>
                  <a:pt x="8565" y="111"/>
                  <a:pt x="8456" y="1"/>
                  <a:pt x="8318" y="1"/>
                </a:cubicBezTo>
                <a:close/>
                <a:moveTo>
                  <a:pt x="9537" y="1"/>
                </a:moveTo>
                <a:cubicBezTo>
                  <a:pt x="9318" y="1"/>
                  <a:pt x="9208" y="267"/>
                  <a:pt x="9365" y="421"/>
                </a:cubicBezTo>
                <a:cubicBezTo>
                  <a:pt x="9415" y="472"/>
                  <a:pt x="9476" y="494"/>
                  <a:pt x="9537" y="494"/>
                </a:cubicBezTo>
                <a:cubicBezTo>
                  <a:pt x="9663" y="494"/>
                  <a:pt x="9785" y="396"/>
                  <a:pt x="9785" y="248"/>
                </a:cubicBezTo>
                <a:cubicBezTo>
                  <a:pt x="9785" y="111"/>
                  <a:pt x="9675" y="1"/>
                  <a:pt x="9537" y="1"/>
                </a:cubicBezTo>
                <a:close/>
                <a:moveTo>
                  <a:pt x="10759" y="1"/>
                </a:moveTo>
                <a:cubicBezTo>
                  <a:pt x="10537" y="1"/>
                  <a:pt x="10427" y="267"/>
                  <a:pt x="10584" y="421"/>
                </a:cubicBezTo>
                <a:cubicBezTo>
                  <a:pt x="10634" y="472"/>
                  <a:pt x="10695" y="494"/>
                  <a:pt x="10756" y="494"/>
                </a:cubicBezTo>
                <a:cubicBezTo>
                  <a:pt x="10882" y="494"/>
                  <a:pt x="11004" y="396"/>
                  <a:pt x="11004" y="248"/>
                </a:cubicBezTo>
                <a:cubicBezTo>
                  <a:pt x="11004" y="111"/>
                  <a:pt x="10894" y="1"/>
                  <a:pt x="10759" y="1"/>
                </a:cubicBezTo>
                <a:close/>
                <a:moveTo>
                  <a:pt x="11978" y="1"/>
                </a:moveTo>
                <a:cubicBezTo>
                  <a:pt x="11759" y="1"/>
                  <a:pt x="11646" y="267"/>
                  <a:pt x="11803" y="421"/>
                </a:cubicBezTo>
                <a:cubicBezTo>
                  <a:pt x="11854" y="472"/>
                  <a:pt x="11916" y="494"/>
                  <a:pt x="11977" y="494"/>
                </a:cubicBezTo>
                <a:cubicBezTo>
                  <a:pt x="12103" y="494"/>
                  <a:pt x="12223" y="396"/>
                  <a:pt x="12223" y="248"/>
                </a:cubicBezTo>
                <a:cubicBezTo>
                  <a:pt x="12223" y="111"/>
                  <a:pt x="12113" y="1"/>
                  <a:pt x="11978" y="1"/>
                </a:cubicBezTo>
                <a:close/>
                <a:moveTo>
                  <a:pt x="13197" y="1"/>
                </a:moveTo>
                <a:cubicBezTo>
                  <a:pt x="12978" y="1"/>
                  <a:pt x="12868" y="267"/>
                  <a:pt x="13022" y="421"/>
                </a:cubicBezTo>
                <a:cubicBezTo>
                  <a:pt x="13073" y="472"/>
                  <a:pt x="13135" y="494"/>
                  <a:pt x="13196" y="494"/>
                </a:cubicBezTo>
                <a:cubicBezTo>
                  <a:pt x="13324" y="494"/>
                  <a:pt x="13445" y="396"/>
                  <a:pt x="13445" y="248"/>
                </a:cubicBezTo>
                <a:cubicBezTo>
                  <a:pt x="13445" y="111"/>
                  <a:pt x="13332" y="1"/>
                  <a:pt x="13197" y="1"/>
                </a:cubicBezTo>
                <a:close/>
                <a:moveTo>
                  <a:pt x="14416" y="1"/>
                </a:moveTo>
                <a:cubicBezTo>
                  <a:pt x="14197" y="1"/>
                  <a:pt x="14087" y="267"/>
                  <a:pt x="14241" y="421"/>
                </a:cubicBezTo>
                <a:cubicBezTo>
                  <a:pt x="14292" y="472"/>
                  <a:pt x="14354" y="494"/>
                  <a:pt x="14416" y="494"/>
                </a:cubicBezTo>
                <a:cubicBezTo>
                  <a:pt x="14543" y="494"/>
                  <a:pt x="14664" y="396"/>
                  <a:pt x="14664" y="248"/>
                </a:cubicBezTo>
                <a:cubicBezTo>
                  <a:pt x="14664" y="111"/>
                  <a:pt x="14551" y="1"/>
                  <a:pt x="14416" y="1"/>
                </a:cubicBezTo>
                <a:close/>
                <a:moveTo>
                  <a:pt x="15635" y="1"/>
                </a:moveTo>
                <a:cubicBezTo>
                  <a:pt x="15416" y="1"/>
                  <a:pt x="15306" y="267"/>
                  <a:pt x="15460" y="421"/>
                </a:cubicBezTo>
                <a:cubicBezTo>
                  <a:pt x="15511" y="472"/>
                  <a:pt x="15573" y="494"/>
                  <a:pt x="15635" y="494"/>
                </a:cubicBezTo>
                <a:cubicBezTo>
                  <a:pt x="15762" y="494"/>
                  <a:pt x="15883" y="396"/>
                  <a:pt x="15883" y="248"/>
                </a:cubicBezTo>
                <a:cubicBezTo>
                  <a:pt x="15883" y="111"/>
                  <a:pt x="15773" y="1"/>
                  <a:pt x="15635" y="1"/>
                </a:cubicBezTo>
                <a:close/>
                <a:moveTo>
                  <a:pt x="16854" y="1"/>
                </a:moveTo>
                <a:cubicBezTo>
                  <a:pt x="16635" y="1"/>
                  <a:pt x="16525" y="267"/>
                  <a:pt x="16682" y="421"/>
                </a:cubicBezTo>
                <a:cubicBezTo>
                  <a:pt x="16732" y="472"/>
                  <a:pt x="16794" y="494"/>
                  <a:pt x="16855" y="494"/>
                </a:cubicBezTo>
                <a:cubicBezTo>
                  <a:pt x="16981" y="494"/>
                  <a:pt x="17102" y="396"/>
                  <a:pt x="17102" y="248"/>
                </a:cubicBezTo>
                <a:cubicBezTo>
                  <a:pt x="17102" y="111"/>
                  <a:pt x="16992" y="1"/>
                  <a:pt x="16854" y="1"/>
                </a:cubicBezTo>
                <a:close/>
                <a:moveTo>
                  <a:pt x="18073" y="1"/>
                </a:moveTo>
                <a:cubicBezTo>
                  <a:pt x="17854" y="1"/>
                  <a:pt x="17744" y="267"/>
                  <a:pt x="17901" y="421"/>
                </a:cubicBezTo>
                <a:cubicBezTo>
                  <a:pt x="17951" y="472"/>
                  <a:pt x="18013" y="494"/>
                  <a:pt x="18074" y="494"/>
                </a:cubicBezTo>
                <a:cubicBezTo>
                  <a:pt x="18200" y="494"/>
                  <a:pt x="18321" y="396"/>
                  <a:pt x="18321" y="248"/>
                </a:cubicBezTo>
                <a:cubicBezTo>
                  <a:pt x="18321" y="111"/>
                  <a:pt x="18211" y="1"/>
                  <a:pt x="18073" y="1"/>
                </a:cubicBezTo>
                <a:close/>
                <a:moveTo>
                  <a:pt x="19296" y="1"/>
                </a:moveTo>
                <a:cubicBezTo>
                  <a:pt x="19073" y="1"/>
                  <a:pt x="18963" y="267"/>
                  <a:pt x="19120" y="421"/>
                </a:cubicBezTo>
                <a:cubicBezTo>
                  <a:pt x="19171" y="472"/>
                  <a:pt x="19233" y="494"/>
                  <a:pt x="19294" y="494"/>
                </a:cubicBezTo>
                <a:cubicBezTo>
                  <a:pt x="19420" y="494"/>
                  <a:pt x="19540" y="396"/>
                  <a:pt x="19540" y="248"/>
                </a:cubicBezTo>
                <a:cubicBezTo>
                  <a:pt x="19540" y="111"/>
                  <a:pt x="19430" y="1"/>
                  <a:pt x="19296" y="1"/>
                </a:cubicBezTo>
                <a:close/>
                <a:moveTo>
                  <a:pt x="20515" y="1"/>
                </a:moveTo>
                <a:cubicBezTo>
                  <a:pt x="20295" y="1"/>
                  <a:pt x="20182" y="267"/>
                  <a:pt x="20339" y="421"/>
                </a:cubicBezTo>
                <a:cubicBezTo>
                  <a:pt x="20390" y="472"/>
                  <a:pt x="20452" y="494"/>
                  <a:pt x="20513" y="494"/>
                </a:cubicBezTo>
                <a:cubicBezTo>
                  <a:pt x="20639" y="494"/>
                  <a:pt x="20759" y="396"/>
                  <a:pt x="20759" y="248"/>
                </a:cubicBezTo>
                <a:cubicBezTo>
                  <a:pt x="20759" y="111"/>
                  <a:pt x="20649" y="1"/>
                  <a:pt x="20515" y="1"/>
                </a:cubicBezTo>
                <a:close/>
                <a:moveTo>
                  <a:pt x="21734" y="1"/>
                </a:moveTo>
                <a:cubicBezTo>
                  <a:pt x="21514" y="1"/>
                  <a:pt x="21405" y="267"/>
                  <a:pt x="21558" y="421"/>
                </a:cubicBezTo>
                <a:cubicBezTo>
                  <a:pt x="21609" y="472"/>
                  <a:pt x="21672" y="494"/>
                  <a:pt x="21733" y="494"/>
                </a:cubicBezTo>
                <a:cubicBezTo>
                  <a:pt x="21860" y="494"/>
                  <a:pt x="21981" y="396"/>
                  <a:pt x="21981" y="248"/>
                </a:cubicBezTo>
                <a:cubicBezTo>
                  <a:pt x="21981" y="111"/>
                  <a:pt x="21868" y="1"/>
                  <a:pt x="21734" y="1"/>
                </a:cubicBezTo>
                <a:close/>
                <a:moveTo>
                  <a:pt x="22953" y="1"/>
                </a:moveTo>
                <a:cubicBezTo>
                  <a:pt x="22733" y="1"/>
                  <a:pt x="22624" y="267"/>
                  <a:pt x="22777" y="421"/>
                </a:cubicBezTo>
                <a:cubicBezTo>
                  <a:pt x="22828" y="472"/>
                  <a:pt x="22891" y="494"/>
                  <a:pt x="22952" y="494"/>
                </a:cubicBezTo>
                <a:cubicBezTo>
                  <a:pt x="23079" y="494"/>
                  <a:pt x="23200" y="396"/>
                  <a:pt x="23200" y="248"/>
                </a:cubicBezTo>
                <a:cubicBezTo>
                  <a:pt x="23200" y="111"/>
                  <a:pt x="23088" y="1"/>
                  <a:pt x="22953" y="1"/>
                </a:cubicBezTo>
                <a:close/>
                <a:moveTo>
                  <a:pt x="24172" y="1"/>
                </a:moveTo>
                <a:cubicBezTo>
                  <a:pt x="23952" y="1"/>
                  <a:pt x="23843" y="267"/>
                  <a:pt x="23996" y="421"/>
                </a:cubicBezTo>
                <a:cubicBezTo>
                  <a:pt x="24047" y="472"/>
                  <a:pt x="24110" y="494"/>
                  <a:pt x="24171" y="494"/>
                </a:cubicBezTo>
                <a:cubicBezTo>
                  <a:pt x="24298" y="494"/>
                  <a:pt x="24419" y="396"/>
                  <a:pt x="24419" y="248"/>
                </a:cubicBezTo>
                <a:cubicBezTo>
                  <a:pt x="24419" y="111"/>
                  <a:pt x="24310" y="1"/>
                  <a:pt x="24172" y="1"/>
                </a:cubicBezTo>
                <a:close/>
                <a:moveTo>
                  <a:pt x="25391" y="1"/>
                </a:moveTo>
                <a:cubicBezTo>
                  <a:pt x="25172" y="1"/>
                  <a:pt x="25062" y="267"/>
                  <a:pt x="25219" y="421"/>
                </a:cubicBezTo>
                <a:cubicBezTo>
                  <a:pt x="25268" y="472"/>
                  <a:pt x="25330" y="494"/>
                  <a:pt x="25391" y="494"/>
                </a:cubicBezTo>
                <a:cubicBezTo>
                  <a:pt x="25517" y="494"/>
                  <a:pt x="25638" y="396"/>
                  <a:pt x="25638" y="248"/>
                </a:cubicBezTo>
                <a:cubicBezTo>
                  <a:pt x="25638" y="111"/>
                  <a:pt x="25529" y="1"/>
                  <a:pt x="25391" y="1"/>
                </a:cubicBezTo>
                <a:close/>
                <a:moveTo>
                  <a:pt x="1" y="1351"/>
                </a:moveTo>
                <a:lnTo>
                  <a:pt x="1" y="1583"/>
                </a:lnTo>
                <a:cubicBezTo>
                  <a:pt x="38" y="1508"/>
                  <a:pt x="38" y="1424"/>
                  <a:pt x="1" y="1351"/>
                </a:cubicBezTo>
                <a:close/>
                <a:moveTo>
                  <a:pt x="26613" y="1218"/>
                </a:moveTo>
                <a:cubicBezTo>
                  <a:pt x="26487" y="1218"/>
                  <a:pt x="26365" y="1317"/>
                  <a:pt x="26365" y="1467"/>
                </a:cubicBezTo>
                <a:cubicBezTo>
                  <a:pt x="26365" y="1602"/>
                  <a:pt x="26475" y="1712"/>
                  <a:pt x="26610" y="1712"/>
                </a:cubicBezTo>
                <a:cubicBezTo>
                  <a:pt x="26832" y="1712"/>
                  <a:pt x="26942" y="1446"/>
                  <a:pt x="26785" y="1292"/>
                </a:cubicBezTo>
                <a:cubicBezTo>
                  <a:pt x="26736" y="1241"/>
                  <a:pt x="26674" y="1218"/>
                  <a:pt x="26613" y="1218"/>
                </a:cubicBezTo>
                <a:close/>
                <a:moveTo>
                  <a:pt x="1000" y="1220"/>
                </a:moveTo>
                <a:cubicBezTo>
                  <a:pt x="781" y="1220"/>
                  <a:pt x="671" y="1486"/>
                  <a:pt x="828" y="1640"/>
                </a:cubicBezTo>
                <a:cubicBezTo>
                  <a:pt x="878" y="1691"/>
                  <a:pt x="940" y="1714"/>
                  <a:pt x="1001" y="1714"/>
                </a:cubicBezTo>
                <a:cubicBezTo>
                  <a:pt x="1127" y="1714"/>
                  <a:pt x="1248" y="1615"/>
                  <a:pt x="1248" y="1467"/>
                </a:cubicBezTo>
                <a:cubicBezTo>
                  <a:pt x="1248" y="1330"/>
                  <a:pt x="1138" y="1220"/>
                  <a:pt x="1000" y="1220"/>
                </a:cubicBezTo>
                <a:close/>
                <a:moveTo>
                  <a:pt x="2223" y="1220"/>
                </a:moveTo>
                <a:cubicBezTo>
                  <a:pt x="2000" y="1220"/>
                  <a:pt x="1890" y="1486"/>
                  <a:pt x="2047" y="1640"/>
                </a:cubicBezTo>
                <a:cubicBezTo>
                  <a:pt x="2097" y="1691"/>
                  <a:pt x="2159" y="1714"/>
                  <a:pt x="2220" y="1714"/>
                </a:cubicBezTo>
                <a:cubicBezTo>
                  <a:pt x="2346" y="1714"/>
                  <a:pt x="2467" y="1615"/>
                  <a:pt x="2467" y="1467"/>
                </a:cubicBezTo>
                <a:cubicBezTo>
                  <a:pt x="2467" y="1330"/>
                  <a:pt x="2357" y="1220"/>
                  <a:pt x="2223" y="1220"/>
                </a:cubicBezTo>
                <a:close/>
                <a:moveTo>
                  <a:pt x="3442" y="1220"/>
                </a:moveTo>
                <a:cubicBezTo>
                  <a:pt x="3222" y="1220"/>
                  <a:pt x="3110" y="1486"/>
                  <a:pt x="3266" y="1640"/>
                </a:cubicBezTo>
                <a:cubicBezTo>
                  <a:pt x="3317" y="1691"/>
                  <a:pt x="3379" y="1714"/>
                  <a:pt x="3440" y="1714"/>
                </a:cubicBezTo>
                <a:cubicBezTo>
                  <a:pt x="3566" y="1714"/>
                  <a:pt x="3686" y="1615"/>
                  <a:pt x="3686" y="1467"/>
                </a:cubicBezTo>
                <a:cubicBezTo>
                  <a:pt x="3686" y="1330"/>
                  <a:pt x="3576" y="1220"/>
                  <a:pt x="3442" y="1220"/>
                </a:cubicBezTo>
                <a:close/>
                <a:moveTo>
                  <a:pt x="4661" y="1220"/>
                </a:moveTo>
                <a:cubicBezTo>
                  <a:pt x="4441" y="1220"/>
                  <a:pt x="4332" y="1486"/>
                  <a:pt x="4485" y="1640"/>
                </a:cubicBezTo>
                <a:cubicBezTo>
                  <a:pt x="4536" y="1691"/>
                  <a:pt x="4599" y="1714"/>
                  <a:pt x="4660" y="1714"/>
                </a:cubicBezTo>
                <a:cubicBezTo>
                  <a:pt x="4787" y="1714"/>
                  <a:pt x="4908" y="1615"/>
                  <a:pt x="4908" y="1467"/>
                </a:cubicBezTo>
                <a:cubicBezTo>
                  <a:pt x="4908" y="1330"/>
                  <a:pt x="4795" y="1220"/>
                  <a:pt x="4661" y="1220"/>
                </a:cubicBezTo>
                <a:close/>
                <a:moveTo>
                  <a:pt x="5880" y="1220"/>
                </a:moveTo>
                <a:cubicBezTo>
                  <a:pt x="5660" y="1220"/>
                  <a:pt x="5551" y="1486"/>
                  <a:pt x="5704" y="1640"/>
                </a:cubicBezTo>
                <a:cubicBezTo>
                  <a:pt x="5755" y="1691"/>
                  <a:pt x="5818" y="1714"/>
                  <a:pt x="5879" y="1714"/>
                </a:cubicBezTo>
                <a:cubicBezTo>
                  <a:pt x="6006" y="1714"/>
                  <a:pt x="6127" y="1615"/>
                  <a:pt x="6127" y="1467"/>
                </a:cubicBezTo>
                <a:cubicBezTo>
                  <a:pt x="6127" y="1330"/>
                  <a:pt x="6015" y="1220"/>
                  <a:pt x="5880" y="1220"/>
                </a:cubicBezTo>
                <a:close/>
                <a:moveTo>
                  <a:pt x="7099" y="1220"/>
                </a:moveTo>
                <a:cubicBezTo>
                  <a:pt x="6879" y="1220"/>
                  <a:pt x="6770" y="1486"/>
                  <a:pt x="6923" y="1640"/>
                </a:cubicBezTo>
                <a:cubicBezTo>
                  <a:pt x="6974" y="1691"/>
                  <a:pt x="7037" y="1714"/>
                  <a:pt x="7098" y="1714"/>
                </a:cubicBezTo>
                <a:cubicBezTo>
                  <a:pt x="7225" y="1714"/>
                  <a:pt x="7346" y="1615"/>
                  <a:pt x="7346" y="1467"/>
                </a:cubicBezTo>
                <a:cubicBezTo>
                  <a:pt x="7346" y="1330"/>
                  <a:pt x="7237" y="1220"/>
                  <a:pt x="7099" y="1220"/>
                </a:cubicBezTo>
                <a:close/>
                <a:moveTo>
                  <a:pt x="8318" y="1220"/>
                </a:moveTo>
                <a:cubicBezTo>
                  <a:pt x="8099" y="1220"/>
                  <a:pt x="7989" y="1486"/>
                  <a:pt x="8146" y="1640"/>
                </a:cubicBezTo>
                <a:cubicBezTo>
                  <a:pt x="8195" y="1691"/>
                  <a:pt x="8257" y="1714"/>
                  <a:pt x="8318" y="1714"/>
                </a:cubicBezTo>
                <a:cubicBezTo>
                  <a:pt x="8444" y="1714"/>
                  <a:pt x="8565" y="1615"/>
                  <a:pt x="8565" y="1467"/>
                </a:cubicBezTo>
                <a:cubicBezTo>
                  <a:pt x="8565" y="1330"/>
                  <a:pt x="8456" y="1220"/>
                  <a:pt x="8318" y="1220"/>
                </a:cubicBezTo>
                <a:close/>
                <a:moveTo>
                  <a:pt x="9537" y="1220"/>
                </a:moveTo>
                <a:cubicBezTo>
                  <a:pt x="9318" y="1220"/>
                  <a:pt x="9208" y="1486"/>
                  <a:pt x="9365" y="1640"/>
                </a:cubicBezTo>
                <a:cubicBezTo>
                  <a:pt x="9415" y="1691"/>
                  <a:pt x="9476" y="1714"/>
                  <a:pt x="9537" y="1714"/>
                </a:cubicBezTo>
                <a:cubicBezTo>
                  <a:pt x="9663" y="1714"/>
                  <a:pt x="9785" y="1615"/>
                  <a:pt x="9785" y="1467"/>
                </a:cubicBezTo>
                <a:cubicBezTo>
                  <a:pt x="9785" y="1330"/>
                  <a:pt x="9675" y="1220"/>
                  <a:pt x="9537" y="1220"/>
                </a:cubicBezTo>
                <a:close/>
                <a:moveTo>
                  <a:pt x="10759" y="1220"/>
                </a:moveTo>
                <a:cubicBezTo>
                  <a:pt x="10537" y="1220"/>
                  <a:pt x="10427" y="1486"/>
                  <a:pt x="10584" y="1640"/>
                </a:cubicBezTo>
                <a:cubicBezTo>
                  <a:pt x="10634" y="1691"/>
                  <a:pt x="10695" y="1714"/>
                  <a:pt x="10756" y="1714"/>
                </a:cubicBezTo>
                <a:cubicBezTo>
                  <a:pt x="10882" y="1714"/>
                  <a:pt x="11004" y="1615"/>
                  <a:pt x="11004" y="1467"/>
                </a:cubicBezTo>
                <a:cubicBezTo>
                  <a:pt x="11004" y="1330"/>
                  <a:pt x="10894" y="1220"/>
                  <a:pt x="10759" y="1220"/>
                </a:cubicBezTo>
                <a:close/>
                <a:moveTo>
                  <a:pt x="11978" y="1220"/>
                </a:moveTo>
                <a:cubicBezTo>
                  <a:pt x="11759" y="1220"/>
                  <a:pt x="11646" y="1486"/>
                  <a:pt x="11803" y="1640"/>
                </a:cubicBezTo>
                <a:cubicBezTo>
                  <a:pt x="11854" y="1691"/>
                  <a:pt x="11916" y="1714"/>
                  <a:pt x="11977" y="1714"/>
                </a:cubicBezTo>
                <a:cubicBezTo>
                  <a:pt x="12103" y="1714"/>
                  <a:pt x="12223" y="1615"/>
                  <a:pt x="12223" y="1467"/>
                </a:cubicBezTo>
                <a:cubicBezTo>
                  <a:pt x="12223" y="1330"/>
                  <a:pt x="12113" y="1220"/>
                  <a:pt x="11978" y="1220"/>
                </a:cubicBezTo>
                <a:close/>
                <a:moveTo>
                  <a:pt x="13197" y="1220"/>
                </a:moveTo>
                <a:cubicBezTo>
                  <a:pt x="12978" y="1220"/>
                  <a:pt x="12868" y="1486"/>
                  <a:pt x="13022" y="1640"/>
                </a:cubicBezTo>
                <a:cubicBezTo>
                  <a:pt x="13073" y="1691"/>
                  <a:pt x="13135" y="1714"/>
                  <a:pt x="13196" y="1714"/>
                </a:cubicBezTo>
                <a:cubicBezTo>
                  <a:pt x="13324" y="1714"/>
                  <a:pt x="13445" y="1615"/>
                  <a:pt x="13445" y="1467"/>
                </a:cubicBezTo>
                <a:cubicBezTo>
                  <a:pt x="13445" y="1330"/>
                  <a:pt x="13332" y="1220"/>
                  <a:pt x="13197" y="1220"/>
                </a:cubicBezTo>
                <a:close/>
                <a:moveTo>
                  <a:pt x="14416" y="1220"/>
                </a:moveTo>
                <a:cubicBezTo>
                  <a:pt x="14197" y="1220"/>
                  <a:pt x="14087" y="1486"/>
                  <a:pt x="14241" y="1640"/>
                </a:cubicBezTo>
                <a:cubicBezTo>
                  <a:pt x="14292" y="1691"/>
                  <a:pt x="14354" y="1714"/>
                  <a:pt x="14416" y="1714"/>
                </a:cubicBezTo>
                <a:cubicBezTo>
                  <a:pt x="14543" y="1714"/>
                  <a:pt x="14664" y="1615"/>
                  <a:pt x="14664" y="1467"/>
                </a:cubicBezTo>
                <a:cubicBezTo>
                  <a:pt x="14664" y="1330"/>
                  <a:pt x="14551" y="1220"/>
                  <a:pt x="14416" y="1220"/>
                </a:cubicBezTo>
                <a:close/>
                <a:moveTo>
                  <a:pt x="15635" y="1220"/>
                </a:moveTo>
                <a:cubicBezTo>
                  <a:pt x="15416" y="1220"/>
                  <a:pt x="15306" y="1486"/>
                  <a:pt x="15460" y="1640"/>
                </a:cubicBezTo>
                <a:cubicBezTo>
                  <a:pt x="15511" y="1691"/>
                  <a:pt x="15573" y="1714"/>
                  <a:pt x="15635" y="1714"/>
                </a:cubicBezTo>
                <a:cubicBezTo>
                  <a:pt x="15762" y="1714"/>
                  <a:pt x="15883" y="1615"/>
                  <a:pt x="15883" y="1467"/>
                </a:cubicBezTo>
                <a:cubicBezTo>
                  <a:pt x="15883" y="1330"/>
                  <a:pt x="15773" y="1220"/>
                  <a:pt x="15635" y="1220"/>
                </a:cubicBezTo>
                <a:close/>
                <a:moveTo>
                  <a:pt x="16854" y="1220"/>
                </a:moveTo>
                <a:cubicBezTo>
                  <a:pt x="16635" y="1220"/>
                  <a:pt x="16525" y="1486"/>
                  <a:pt x="16682" y="1640"/>
                </a:cubicBezTo>
                <a:cubicBezTo>
                  <a:pt x="16732" y="1691"/>
                  <a:pt x="16794" y="1714"/>
                  <a:pt x="16855" y="1714"/>
                </a:cubicBezTo>
                <a:cubicBezTo>
                  <a:pt x="16981" y="1714"/>
                  <a:pt x="17102" y="1615"/>
                  <a:pt x="17102" y="1467"/>
                </a:cubicBezTo>
                <a:cubicBezTo>
                  <a:pt x="17102" y="1330"/>
                  <a:pt x="16992" y="1220"/>
                  <a:pt x="16854" y="1220"/>
                </a:cubicBezTo>
                <a:close/>
                <a:moveTo>
                  <a:pt x="18073" y="1220"/>
                </a:moveTo>
                <a:cubicBezTo>
                  <a:pt x="17854" y="1220"/>
                  <a:pt x="17744" y="1486"/>
                  <a:pt x="17901" y="1640"/>
                </a:cubicBezTo>
                <a:cubicBezTo>
                  <a:pt x="17951" y="1691"/>
                  <a:pt x="18013" y="1714"/>
                  <a:pt x="18074" y="1714"/>
                </a:cubicBezTo>
                <a:cubicBezTo>
                  <a:pt x="18200" y="1714"/>
                  <a:pt x="18321" y="1615"/>
                  <a:pt x="18321" y="1467"/>
                </a:cubicBezTo>
                <a:cubicBezTo>
                  <a:pt x="18321" y="1330"/>
                  <a:pt x="18211" y="1220"/>
                  <a:pt x="18073" y="1220"/>
                </a:cubicBezTo>
                <a:close/>
                <a:moveTo>
                  <a:pt x="19296" y="1220"/>
                </a:moveTo>
                <a:cubicBezTo>
                  <a:pt x="19073" y="1220"/>
                  <a:pt x="18963" y="1486"/>
                  <a:pt x="19120" y="1640"/>
                </a:cubicBezTo>
                <a:cubicBezTo>
                  <a:pt x="19171" y="1691"/>
                  <a:pt x="19233" y="1714"/>
                  <a:pt x="19294" y="1714"/>
                </a:cubicBezTo>
                <a:cubicBezTo>
                  <a:pt x="19420" y="1714"/>
                  <a:pt x="19540" y="1615"/>
                  <a:pt x="19540" y="1467"/>
                </a:cubicBezTo>
                <a:cubicBezTo>
                  <a:pt x="19540" y="1330"/>
                  <a:pt x="19430" y="1220"/>
                  <a:pt x="19296" y="1220"/>
                </a:cubicBezTo>
                <a:close/>
                <a:moveTo>
                  <a:pt x="20515" y="1220"/>
                </a:moveTo>
                <a:cubicBezTo>
                  <a:pt x="20295" y="1220"/>
                  <a:pt x="20182" y="1486"/>
                  <a:pt x="20339" y="1640"/>
                </a:cubicBezTo>
                <a:cubicBezTo>
                  <a:pt x="20390" y="1691"/>
                  <a:pt x="20452" y="1714"/>
                  <a:pt x="20513" y="1714"/>
                </a:cubicBezTo>
                <a:cubicBezTo>
                  <a:pt x="20639" y="1714"/>
                  <a:pt x="20759" y="1615"/>
                  <a:pt x="20759" y="1467"/>
                </a:cubicBezTo>
                <a:cubicBezTo>
                  <a:pt x="20759" y="1330"/>
                  <a:pt x="20649" y="1220"/>
                  <a:pt x="20515" y="1220"/>
                </a:cubicBezTo>
                <a:close/>
                <a:moveTo>
                  <a:pt x="21734" y="1220"/>
                </a:moveTo>
                <a:cubicBezTo>
                  <a:pt x="21514" y="1220"/>
                  <a:pt x="21405" y="1486"/>
                  <a:pt x="21558" y="1640"/>
                </a:cubicBezTo>
                <a:cubicBezTo>
                  <a:pt x="21609" y="1691"/>
                  <a:pt x="21672" y="1714"/>
                  <a:pt x="21733" y="1714"/>
                </a:cubicBezTo>
                <a:cubicBezTo>
                  <a:pt x="21860" y="1714"/>
                  <a:pt x="21981" y="1615"/>
                  <a:pt x="21981" y="1467"/>
                </a:cubicBezTo>
                <a:cubicBezTo>
                  <a:pt x="21981" y="1330"/>
                  <a:pt x="21868" y="1220"/>
                  <a:pt x="21734" y="1220"/>
                </a:cubicBezTo>
                <a:close/>
                <a:moveTo>
                  <a:pt x="22953" y="1220"/>
                </a:moveTo>
                <a:cubicBezTo>
                  <a:pt x="22733" y="1220"/>
                  <a:pt x="22624" y="1486"/>
                  <a:pt x="22777" y="1640"/>
                </a:cubicBezTo>
                <a:cubicBezTo>
                  <a:pt x="22828" y="1691"/>
                  <a:pt x="22891" y="1714"/>
                  <a:pt x="22952" y="1714"/>
                </a:cubicBezTo>
                <a:cubicBezTo>
                  <a:pt x="23079" y="1714"/>
                  <a:pt x="23200" y="1615"/>
                  <a:pt x="23200" y="1467"/>
                </a:cubicBezTo>
                <a:cubicBezTo>
                  <a:pt x="23200" y="1330"/>
                  <a:pt x="23088" y="1220"/>
                  <a:pt x="22953" y="1220"/>
                </a:cubicBezTo>
                <a:close/>
                <a:moveTo>
                  <a:pt x="24172" y="1220"/>
                </a:moveTo>
                <a:cubicBezTo>
                  <a:pt x="23952" y="1220"/>
                  <a:pt x="23843" y="1486"/>
                  <a:pt x="23996" y="1640"/>
                </a:cubicBezTo>
                <a:cubicBezTo>
                  <a:pt x="24047" y="1691"/>
                  <a:pt x="24110" y="1714"/>
                  <a:pt x="24171" y="1714"/>
                </a:cubicBezTo>
                <a:cubicBezTo>
                  <a:pt x="24298" y="1714"/>
                  <a:pt x="24419" y="1615"/>
                  <a:pt x="24419" y="1467"/>
                </a:cubicBezTo>
                <a:cubicBezTo>
                  <a:pt x="24419" y="1330"/>
                  <a:pt x="24310" y="1220"/>
                  <a:pt x="24172" y="1220"/>
                </a:cubicBezTo>
                <a:close/>
                <a:moveTo>
                  <a:pt x="25391" y="1220"/>
                </a:moveTo>
                <a:cubicBezTo>
                  <a:pt x="25172" y="1220"/>
                  <a:pt x="25062" y="1486"/>
                  <a:pt x="25219" y="1640"/>
                </a:cubicBezTo>
                <a:cubicBezTo>
                  <a:pt x="25268" y="1691"/>
                  <a:pt x="25330" y="1714"/>
                  <a:pt x="25391" y="1714"/>
                </a:cubicBezTo>
                <a:cubicBezTo>
                  <a:pt x="25517" y="1714"/>
                  <a:pt x="25638" y="1615"/>
                  <a:pt x="25638" y="1467"/>
                </a:cubicBezTo>
                <a:cubicBezTo>
                  <a:pt x="25638" y="1330"/>
                  <a:pt x="25529" y="1220"/>
                  <a:pt x="25391" y="1220"/>
                </a:cubicBezTo>
                <a:close/>
                <a:moveTo>
                  <a:pt x="1" y="2571"/>
                </a:moveTo>
                <a:lnTo>
                  <a:pt x="1" y="2802"/>
                </a:lnTo>
                <a:cubicBezTo>
                  <a:pt x="38" y="2730"/>
                  <a:pt x="38" y="2643"/>
                  <a:pt x="1" y="2571"/>
                </a:cubicBezTo>
                <a:close/>
                <a:moveTo>
                  <a:pt x="1000" y="2439"/>
                </a:moveTo>
                <a:cubicBezTo>
                  <a:pt x="781" y="2439"/>
                  <a:pt x="671" y="2705"/>
                  <a:pt x="828" y="2859"/>
                </a:cubicBezTo>
                <a:cubicBezTo>
                  <a:pt x="878" y="2910"/>
                  <a:pt x="940" y="2933"/>
                  <a:pt x="1001" y="2933"/>
                </a:cubicBezTo>
                <a:cubicBezTo>
                  <a:pt x="1127" y="2933"/>
                  <a:pt x="1248" y="2835"/>
                  <a:pt x="1248" y="2686"/>
                </a:cubicBezTo>
                <a:cubicBezTo>
                  <a:pt x="1248" y="2549"/>
                  <a:pt x="1138" y="2439"/>
                  <a:pt x="1000" y="2439"/>
                </a:cubicBezTo>
                <a:close/>
                <a:moveTo>
                  <a:pt x="2223" y="2439"/>
                </a:moveTo>
                <a:cubicBezTo>
                  <a:pt x="2000" y="2439"/>
                  <a:pt x="1890" y="2705"/>
                  <a:pt x="2047" y="2859"/>
                </a:cubicBezTo>
                <a:cubicBezTo>
                  <a:pt x="2097" y="2910"/>
                  <a:pt x="2159" y="2933"/>
                  <a:pt x="2220" y="2933"/>
                </a:cubicBezTo>
                <a:cubicBezTo>
                  <a:pt x="2346" y="2933"/>
                  <a:pt x="2467" y="2835"/>
                  <a:pt x="2467" y="2686"/>
                </a:cubicBezTo>
                <a:cubicBezTo>
                  <a:pt x="2467" y="2549"/>
                  <a:pt x="2357" y="2439"/>
                  <a:pt x="2223" y="2439"/>
                </a:cubicBezTo>
                <a:close/>
                <a:moveTo>
                  <a:pt x="3442" y="2439"/>
                </a:moveTo>
                <a:cubicBezTo>
                  <a:pt x="3222" y="2439"/>
                  <a:pt x="3110" y="2705"/>
                  <a:pt x="3266" y="2859"/>
                </a:cubicBezTo>
                <a:cubicBezTo>
                  <a:pt x="3317" y="2910"/>
                  <a:pt x="3379" y="2933"/>
                  <a:pt x="3440" y="2933"/>
                </a:cubicBezTo>
                <a:cubicBezTo>
                  <a:pt x="3566" y="2933"/>
                  <a:pt x="3686" y="2835"/>
                  <a:pt x="3686" y="2686"/>
                </a:cubicBezTo>
                <a:cubicBezTo>
                  <a:pt x="3686" y="2549"/>
                  <a:pt x="3576" y="2439"/>
                  <a:pt x="3442" y="2439"/>
                </a:cubicBezTo>
                <a:close/>
                <a:moveTo>
                  <a:pt x="4661" y="2439"/>
                </a:moveTo>
                <a:cubicBezTo>
                  <a:pt x="4441" y="2439"/>
                  <a:pt x="4332" y="2705"/>
                  <a:pt x="4485" y="2859"/>
                </a:cubicBezTo>
                <a:cubicBezTo>
                  <a:pt x="4536" y="2910"/>
                  <a:pt x="4599" y="2933"/>
                  <a:pt x="4660" y="2933"/>
                </a:cubicBezTo>
                <a:cubicBezTo>
                  <a:pt x="4787" y="2933"/>
                  <a:pt x="4908" y="2835"/>
                  <a:pt x="4908" y="2686"/>
                </a:cubicBezTo>
                <a:cubicBezTo>
                  <a:pt x="4908" y="2549"/>
                  <a:pt x="4795" y="2439"/>
                  <a:pt x="4661" y="2439"/>
                </a:cubicBezTo>
                <a:close/>
                <a:moveTo>
                  <a:pt x="5880" y="2439"/>
                </a:moveTo>
                <a:cubicBezTo>
                  <a:pt x="5660" y="2439"/>
                  <a:pt x="5551" y="2705"/>
                  <a:pt x="5704" y="2859"/>
                </a:cubicBezTo>
                <a:cubicBezTo>
                  <a:pt x="5755" y="2910"/>
                  <a:pt x="5818" y="2933"/>
                  <a:pt x="5879" y="2933"/>
                </a:cubicBezTo>
                <a:cubicBezTo>
                  <a:pt x="6006" y="2933"/>
                  <a:pt x="6127" y="2835"/>
                  <a:pt x="6127" y="2686"/>
                </a:cubicBezTo>
                <a:cubicBezTo>
                  <a:pt x="6127" y="2549"/>
                  <a:pt x="6015" y="2439"/>
                  <a:pt x="5880" y="2439"/>
                </a:cubicBezTo>
                <a:close/>
                <a:moveTo>
                  <a:pt x="7099" y="2439"/>
                </a:moveTo>
                <a:cubicBezTo>
                  <a:pt x="6879" y="2439"/>
                  <a:pt x="6770" y="2705"/>
                  <a:pt x="6923" y="2859"/>
                </a:cubicBezTo>
                <a:cubicBezTo>
                  <a:pt x="6974" y="2910"/>
                  <a:pt x="7037" y="2933"/>
                  <a:pt x="7098" y="2933"/>
                </a:cubicBezTo>
                <a:cubicBezTo>
                  <a:pt x="7225" y="2933"/>
                  <a:pt x="7346" y="2835"/>
                  <a:pt x="7346" y="2686"/>
                </a:cubicBezTo>
                <a:cubicBezTo>
                  <a:pt x="7346" y="2549"/>
                  <a:pt x="7237" y="2439"/>
                  <a:pt x="7099" y="2439"/>
                </a:cubicBezTo>
                <a:close/>
                <a:moveTo>
                  <a:pt x="8318" y="2439"/>
                </a:moveTo>
                <a:cubicBezTo>
                  <a:pt x="8099" y="2439"/>
                  <a:pt x="7989" y="2705"/>
                  <a:pt x="8146" y="2859"/>
                </a:cubicBezTo>
                <a:cubicBezTo>
                  <a:pt x="8195" y="2910"/>
                  <a:pt x="8257" y="2933"/>
                  <a:pt x="8318" y="2933"/>
                </a:cubicBezTo>
                <a:cubicBezTo>
                  <a:pt x="8444" y="2933"/>
                  <a:pt x="8565" y="2835"/>
                  <a:pt x="8565" y="2686"/>
                </a:cubicBezTo>
                <a:cubicBezTo>
                  <a:pt x="8565" y="2549"/>
                  <a:pt x="8456" y="2439"/>
                  <a:pt x="8318" y="2439"/>
                </a:cubicBezTo>
                <a:close/>
                <a:moveTo>
                  <a:pt x="9537" y="2439"/>
                </a:moveTo>
                <a:cubicBezTo>
                  <a:pt x="9318" y="2439"/>
                  <a:pt x="9208" y="2705"/>
                  <a:pt x="9365" y="2859"/>
                </a:cubicBezTo>
                <a:cubicBezTo>
                  <a:pt x="9415" y="2910"/>
                  <a:pt x="9476" y="2933"/>
                  <a:pt x="9537" y="2933"/>
                </a:cubicBezTo>
                <a:cubicBezTo>
                  <a:pt x="9663" y="2933"/>
                  <a:pt x="9785" y="2835"/>
                  <a:pt x="9785" y="2686"/>
                </a:cubicBezTo>
                <a:cubicBezTo>
                  <a:pt x="9785" y="2549"/>
                  <a:pt x="9675" y="2439"/>
                  <a:pt x="9537" y="2439"/>
                </a:cubicBezTo>
                <a:close/>
                <a:moveTo>
                  <a:pt x="10759" y="2439"/>
                </a:moveTo>
                <a:cubicBezTo>
                  <a:pt x="10537" y="2439"/>
                  <a:pt x="10427" y="2705"/>
                  <a:pt x="10584" y="2859"/>
                </a:cubicBezTo>
                <a:cubicBezTo>
                  <a:pt x="10634" y="2910"/>
                  <a:pt x="10695" y="2933"/>
                  <a:pt x="10756" y="2933"/>
                </a:cubicBezTo>
                <a:cubicBezTo>
                  <a:pt x="10882" y="2933"/>
                  <a:pt x="11004" y="2835"/>
                  <a:pt x="11004" y="2686"/>
                </a:cubicBezTo>
                <a:cubicBezTo>
                  <a:pt x="11004" y="2549"/>
                  <a:pt x="10894" y="2439"/>
                  <a:pt x="10759" y="2439"/>
                </a:cubicBezTo>
                <a:close/>
                <a:moveTo>
                  <a:pt x="11978" y="2439"/>
                </a:moveTo>
                <a:cubicBezTo>
                  <a:pt x="11759" y="2439"/>
                  <a:pt x="11646" y="2705"/>
                  <a:pt x="11803" y="2859"/>
                </a:cubicBezTo>
                <a:cubicBezTo>
                  <a:pt x="11854" y="2910"/>
                  <a:pt x="11916" y="2933"/>
                  <a:pt x="11977" y="2933"/>
                </a:cubicBezTo>
                <a:cubicBezTo>
                  <a:pt x="12103" y="2933"/>
                  <a:pt x="12223" y="2835"/>
                  <a:pt x="12223" y="2686"/>
                </a:cubicBezTo>
                <a:cubicBezTo>
                  <a:pt x="12223" y="2549"/>
                  <a:pt x="12113" y="2439"/>
                  <a:pt x="11978" y="2439"/>
                </a:cubicBezTo>
                <a:close/>
                <a:moveTo>
                  <a:pt x="13197" y="2439"/>
                </a:moveTo>
                <a:cubicBezTo>
                  <a:pt x="12978" y="2439"/>
                  <a:pt x="12868" y="2705"/>
                  <a:pt x="13022" y="2859"/>
                </a:cubicBezTo>
                <a:cubicBezTo>
                  <a:pt x="13073" y="2910"/>
                  <a:pt x="13135" y="2933"/>
                  <a:pt x="13196" y="2933"/>
                </a:cubicBezTo>
                <a:cubicBezTo>
                  <a:pt x="13324" y="2933"/>
                  <a:pt x="13445" y="2835"/>
                  <a:pt x="13445" y="2686"/>
                </a:cubicBezTo>
                <a:cubicBezTo>
                  <a:pt x="13445" y="2549"/>
                  <a:pt x="13332" y="2439"/>
                  <a:pt x="13197" y="2439"/>
                </a:cubicBezTo>
                <a:close/>
                <a:moveTo>
                  <a:pt x="14416" y="2439"/>
                </a:moveTo>
                <a:cubicBezTo>
                  <a:pt x="14197" y="2439"/>
                  <a:pt x="14087" y="2705"/>
                  <a:pt x="14241" y="2859"/>
                </a:cubicBezTo>
                <a:cubicBezTo>
                  <a:pt x="14292" y="2910"/>
                  <a:pt x="14354" y="2933"/>
                  <a:pt x="14416" y="2933"/>
                </a:cubicBezTo>
                <a:cubicBezTo>
                  <a:pt x="14543" y="2933"/>
                  <a:pt x="14664" y="2835"/>
                  <a:pt x="14664" y="2686"/>
                </a:cubicBezTo>
                <a:cubicBezTo>
                  <a:pt x="14664" y="2549"/>
                  <a:pt x="14551" y="2439"/>
                  <a:pt x="14416" y="2439"/>
                </a:cubicBezTo>
                <a:close/>
                <a:moveTo>
                  <a:pt x="15635" y="2439"/>
                </a:moveTo>
                <a:cubicBezTo>
                  <a:pt x="15416" y="2439"/>
                  <a:pt x="15306" y="2705"/>
                  <a:pt x="15460" y="2859"/>
                </a:cubicBezTo>
                <a:cubicBezTo>
                  <a:pt x="15511" y="2910"/>
                  <a:pt x="15573" y="2933"/>
                  <a:pt x="15635" y="2933"/>
                </a:cubicBezTo>
                <a:cubicBezTo>
                  <a:pt x="15762" y="2933"/>
                  <a:pt x="15883" y="2835"/>
                  <a:pt x="15883" y="2686"/>
                </a:cubicBezTo>
                <a:cubicBezTo>
                  <a:pt x="15883" y="2549"/>
                  <a:pt x="15773" y="2439"/>
                  <a:pt x="15635" y="2439"/>
                </a:cubicBezTo>
                <a:close/>
                <a:moveTo>
                  <a:pt x="16854" y="2439"/>
                </a:moveTo>
                <a:cubicBezTo>
                  <a:pt x="16635" y="2439"/>
                  <a:pt x="16525" y="2705"/>
                  <a:pt x="16682" y="2859"/>
                </a:cubicBezTo>
                <a:cubicBezTo>
                  <a:pt x="16732" y="2910"/>
                  <a:pt x="16794" y="2933"/>
                  <a:pt x="16855" y="2933"/>
                </a:cubicBezTo>
                <a:cubicBezTo>
                  <a:pt x="16981" y="2933"/>
                  <a:pt x="17102" y="2835"/>
                  <a:pt x="17102" y="2686"/>
                </a:cubicBezTo>
                <a:cubicBezTo>
                  <a:pt x="17102" y="2549"/>
                  <a:pt x="16992" y="2439"/>
                  <a:pt x="16854" y="2439"/>
                </a:cubicBezTo>
                <a:close/>
                <a:moveTo>
                  <a:pt x="18073" y="2439"/>
                </a:moveTo>
                <a:cubicBezTo>
                  <a:pt x="17854" y="2439"/>
                  <a:pt x="17744" y="2705"/>
                  <a:pt x="17901" y="2859"/>
                </a:cubicBezTo>
                <a:cubicBezTo>
                  <a:pt x="17951" y="2910"/>
                  <a:pt x="18013" y="2933"/>
                  <a:pt x="18074" y="2933"/>
                </a:cubicBezTo>
                <a:cubicBezTo>
                  <a:pt x="18200" y="2933"/>
                  <a:pt x="18321" y="2835"/>
                  <a:pt x="18321" y="2686"/>
                </a:cubicBezTo>
                <a:cubicBezTo>
                  <a:pt x="18321" y="2549"/>
                  <a:pt x="18211" y="2439"/>
                  <a:pt x="18073" y="2439"/>
                </a:cubicBezTo>
                <a:close/>
                <a:moveTo>
                  <a:pt x="19296" y="2439"/>
                </a:moveTo>
                <a:cubicBezTo>
                  <a:pt x="19073" y="2439"/>
                  <a:pt x="18963" y="2705"/>
                  <a:pt x="19120" y="2859"/>
                </a:cubicBezTo>
                <a:cubicBezTo>
                  <a:pt x="19171" y="2910"/>
                  <a:pt x="19233" y="2933"/>
                  <a:pt x="19294" y="2933"/>
                </a:cubicBezTo>
                <a:cubicBezTo>
                  <a:pt x="19420" y="2933"/>
                  <a:pt x="19540" y="2835"/>
                  <a:pt x="19540" y="2686"/>
                </a:cubicBezTo>
                <a:cubicBezTo>
                  <a:pt x="19540" y="2549"/>
                  <a:pt x="19430" y="2439"/>
                  <a:pt x="19296" y="2439"/>
                </a:cubicBezTo>
                <a:close/>
                <a:moveTo>
                  <a:pt x="20515" y="2439"/>
                </a:moveTo>
                <a:cubicBezTo>
                  <a:pt x="20295" y="2439"/>
                  <a:pt x="20182" y="2705"/>
                  <a:pt x="20339" y="2859"/>
                </a:cubicBezTo>
                <a:cubicBezTo>
                  <a:pt x="20390" y="2910"/>
                  <a:pt x="20452" y="2933"/>
                  <a:pt x="20513" y="2933"/>
                </a:cubicBezTo>
                <a:cubicBezTo>
                  <a:pt x="20639" y="2933"/>
                  <a:pt x="20759" y="2835"/>
                  <a:pt x="20759" y="2686"/>
                </a:cubicBezTo>
                <a:cubicBezTo>
                  <a:pt x="20759" y="2549"/>
                  <a:pt x="20649" y="2439"/>
                  <a:pt x="20515" y="2439"/>
                </a:cubicBezTo>
                <a:close/>
                <a:moveTo>
                  <a:pt x="21734" y="2439"/>
                </a:moveTo>
                <a:cubicBezTo>
                  <a:pt x="21514" y="2439"/>
                  <a:pt x="21405" y="2705"/>
                  <a:pt x="21558" y="2859"/>
                </a:cubicBezTo>
                <a:cubicBezTo>
                  <a:pt x="21609" y="2910"/>
                  <a:pt x="21672" y="2933"/>
                  <a:pt x="21733" y="2933"/>
                </a:cubicBezTo>
                <a:cubicBezTo>
                  <a:pt x="21860" y="2933"/>
                  <a:pt x="21981" y="2835"/>
                  <a:pt x="21981" y="2686"/>
                </a:cubicBezTo>
                <a:cubicBezTo>
                  <a:pt x="21981" y="2549"/>
                  <a:pt x="21868" y="2439"/>
                  <a:pt x="21734" y="2439"/>
                </a:cubicBezTo>
                <a:close/>
                <a:moveTo>
                  <a:pt x="22953" y="2439"/>
                </a:moveTo>
                <a:cubicBezTo>
                  <a:pt x="22733" y="2439"/>
                  <a:pt x="22624" y="2705"/>
                  <a:pt x="22777" y="2859"/>
                </a:cubicBezTo>
                <a:cubicBezTo>
                  <a:pt x="22828" y="2910"/>
                  <a:pt x="22891" y="2933"/>
                  <a:pt x="22952" y="2933"/>
                </a:cubicBezTo>
                <a:cubicBezTo>
                  <a:pt x="23079" y="2933"/>
                  <a:pt x="23200" y="2835"/>
                  <a:pt x="23200" y="2686"/>
                </a:cubicBezTo>
                <a:cubicBezTo>
                  <a:pt x="23200" y="2549"/>
                  <a:pt x="23088" y="2439"/>
                  <a:pt x="22953" y="2439"/>
                </a:cubicBezTo>
                <a:close/>
                <a:moveTo>
                  <a:pt x="24172" y="2439"/>
                </a:moveTo>
                <a:cubicBezTo>
                  <a:pt x="23952" y="2439"/>
                  <a:pt x="23843" y="2705"/>
                  <a:pt x="23996" y="2859"/>
                </a:cubicBezTo>
                <a:cubicBezTo>
                  <a:pt x="24047" y="2910"/>
                  <a:pt x="24110" y="2933"/>
                  <a:pt x="24171" y="2933"/>
                </a:cubicBezTo>
                <a:cubicBezTo>
                  <a:pt x="24298" y="2933"/>
                  <a:pt x="24419" y="2835"/>
                  <a:pt x="24419" y="2686"/>
                </a:cubicBezTo>
                <a:cubicBezTo>
                  <a:pt x="24419" y="2549"/>
                  <a:pt x="24310" y="2439"/>
                  <a:pt x="24172" y="2439"/>
                </a:cubicBezTo>
                <a:close/>
                <a:moveTo>
                  <a:pt x="25391" y="2439"/>
                </a:moveTo>
                <a:cubicBezTo>
                  <a:pt x="25172" y="2439"/>
                  <a:pt x="25062" y="2705"/>
                  <a:pt x="25219" y="2859"/>
                </a:cubicBezTo>
                <a:cubicBezTo>
                  <a:pt x="25268" y="2910"/>
                  <a:pt x="25330" y="2933"/>
                  <a:pt x="25391" y="2933"/>
                </a:cubicBezTo>
                <a:cubicBezTo>
                  <a:pt x="25517" y="2933"/>
                  <a:pt x="25638" y="2835"/>
                  <a:pt x="25638" y="2686"/>
                </a:cubicBezTo>
                <a:cubicBezTo>
                  <a:pt x="25638" y="2549"/>
                  <a:pt x="25529" y="2439"/>
                  <a:pt x="25391" y="2439"/>
                </a:cubicBezTo>
                <a:close/>
                <a:moveTo>
                  <a:pt x="26610" y="2439"/>
                </a:moveTo>
                <a:cubicBezTo>
                  <a:pt x="26391" y="2439"/>
                  <a:pt x="26281" y="2705"/>
                  <a:pt x="26438" y="2859"/>
                </a:cubicBezTo>
                <a:cubicBezTo>
                  <a:pt x="26488" y="2910"/>
                  <a:pt x="26549" y="2933"/>
                  <a:pt x="26610" y="2933"/>
                </a:cubicBezTo>
                <a:cubicBezTo>
                  <a:pt x="26736" y="2933"/>
                  <a:pt x="26857" y="2835"/>
                  <a:pt x="26857" y="2686"/>
                </a:cubicBezTo>
                <a:cubicBezTo>
                  <a:pt x="26857" y="2549"/>
                  <a:pt x="26748" y="2439"/>
                  <a:pt x="26610" y="2439"/>
                </a:cubicBezTo>
                <a:close/>
                <a:moveTo>
                  <a:pt x="1" y="3790"/>
                </a:moveTo>
                <a:lnTo>
                  <a:pt x="1" y="4021"/>
                </a:lnTo>
                <a:cubicBezTo>
                  <a:pt x="38" y="3949"/>
                  <a:pt x="38" y="3862"/>
                  <a:pt x="1" y="3790"/>
                </a:cubicBezTo>
                <a:close/>
                <a:moveTo>
                  <a:pt x="1000" y="3658"/>
                </a:moveTo>
                <a:cubicBezTo>
                  <a:pt x="781" y="3658"/>
                  <a:pt x="671" y="3924"/>
                  <a:pt x="828" y="4081"/>
                </a:cubicBezTo>
                <a:cubicBezTo>
                  <a:pt x="878" y="4130"/>
                  <a:pt x="939" y="4153"/>
                  <a:pt x="999" y="4153"/>
                </a:cubicBezTo>
                <a:cubicBezTo>
                  <a:pt x="1126" y="4153"/>
                  <a:pt x="1248" y="4054"/>
                  <a:pt x="1248" y="3906"/>
                </a:cubicBezTo>
                <a:cubicBezTo>
                  <a:pt x="1248" y="3768"/>
                  <a:pt x="1138" y="3658"/>
                  <a:pt x="1000" y="3658"/>
                </a:cubicBezTo>
                <a:close/>
                <a:moveTo>
                  <a:pt x="2223" y="3658"/>
                </a:moveTo>
                <a:cubicBezTo>
                  <a:pt x="2000" y="3658"/>
                  <a:pt x="1890" y="3924"/>
                  <a:pt x="2047" y="4081"/>
                </a:cubicBezTo>
                <a:cubicBezTo>
                  <a:pt x="2097" y="4130"/>
                  <a:pt x="2158" y="4153"/>
                  <a:pt x="2218" y="4153"/>
                </a:cubicBezTo>
                <a:cubicBezTo>
                  <a:pt x="2345" y="4153"/>
                  <a:pt x="2467" y="4054"/>
                  <a:pt x="2467" y="3906"/>
                </a:cubicBezTo>
                <a:cubicBezTo>
                  <a:pt x="2467" y="3768"/>
                  <a:pt x="2357" y="3658"/>
                  <a:pt x="2223" y="3658"/>
                </a:cubicBezTo>
                <a:close/>
                <a:moveTo>
                  <a:pt x="3442" y="3658"/>
                </a:moveTo>
                <a:cubicBezTo>
                  <a:pt x="3222" y="3658"/>
                  <a:pt x="3110" y="3924"/>
                  <a:pt x="3266" y="4081"/>
                </a:cubicBezTo>
                <a:cubicBezTo>
                  <a:pt x="3317" y="4130"/>
                  <a:pt x="3378" y="4153"/>
                  <a:pt x="3438" y="4153"/>
                </a:cubicBezTo>
                <a:cubicBezTo>
                  <a:pt x="3565" y="4153"/>
                  <a:pt x="3686" y="4054"/>
                  <a:pt x="3686" y="3906"/>
                </a:cubicBezTo>
                <a:cubicBezTo>
                  <a:pt x="3686" y="3768"/>
                  <a:pt x="3576" y="3658"/>
                  <a:pt x="3442" y="3658"/>
                </a:cubicBezTo>
                <a:close/>
                <a:moveTo>
                  <a:pt x="4661" y="3658"/>
                </a:moveTo>
                <a:cubicBezTo>
                  <a:pt x="4441" y="3658"/>
                  <a:pt x="4332" y="3924"/>
                  <a:pt x="4485" y="4081"/>
                </a:cubicBezTo>
                <a:cubicBezTo>
                  <a:pt x="4536" y="4130"/>
                  <a:pt x="4597" y="4153"/>
                  <a:pt x="4658" y="4153"/>
                </a:cubicBezTo>
                <a:cubicBezTo>
                  <a:pt x="4786" y="4153"/>
                  <a:pt x="4908" y="4054"/>
                  <a:pt x="4908" y="3906"/>
                </a:cubicBezTo>
                <a:cubicBezTo>
                  <a:pt x="4908" y="3768"/>
                  <a:pt x="4795" y="3658"/>
                  <a:pt x="4661" y="3658"/>
                </a:cubicBezTo>
                <a:close/>
                <a:moveTo>
                  <a:pt x="5880" y="3658"/>
                </a:moveTo>
                <a:cubicBezTo>
                  <a:pt x="5660" y="3658"/>
                  <a:pt x="5551" y="3924"/>
                  <a:pt x="5704" y="4081"/>
                </a:cubicBezTo>
                <a:cubicBezTo>
                  <a:pt x="5755" y="4130"/>
                  <a:pt x="5817" y="4153"/>
                  <a:pt x="5877" y="4153"/>
                </a:cubicBezTo>
                <a:cubicBezTo>
                  <a:pt x="6005" y="4153"/>
                  <a:pt x="6127" y="4054"/>
                  <a:pt x="6127" y="3906"/>
                </a:cubicBezTo>
                <a:cubicBezTo>
                  <a:pt x="6127" y="3768"/>
                  <a:pt x="6015" y="3658"/>
                  <a:pt x="5880" y="3658"/>
                </a:cubicBezTo>
                <a:close/>
                <a:moveTo>
                  <a:pt x="7099" y="3658"/>
                </a:moveTo>
                <a:cubicBezTo>
                  <a:pt x="6879" y="3658"/>
                  <a:pt x="6770" y="3924"/>
                  <a:pt x="6923" y="4081"/>
                </a:cubicBezTo>
                <a:cubicBezTo>
                  <a:pt x="6974" y="4130"/>
                  <a:pt x="7036" y="4153"/>
                  <a:pt x="7096" y="4153"/>
                </a:cubicBezTo>
                <a:cubicBezTo>
                  <a:pt x="7224" y="4153"/>
                  <a:pt x="7346" y="4054"/>
                  <a:pt x="7346" y="3906"/>
                </a:cubicBezTo>
                <a:cubicBezTo>
                  <a:pt x="7346" y="3768"/>
                  <a:pt x="7237" y="3658"/>
                  <a:pt x="7099" y="3658"/>
                </a:cubicBezTo>
                <a:close/>
                <a:moveTo>
                  <a:pt x="8318" y="3658"/>
                </a:moveTo>
                <a:cubicBezTo>
                  <a:pt x="8099" y="3658"/>
                  <a:pt x="7989" y="3924"/>
                  <a:pt x="8146" y="4081"/>
                </a:cubicBezTo>
                <a:cubicBezTo>
                  <a:pt x="8195" y="4130"/>
                  <a:pt x="8256" y="4153"/>
                  <a:pt x="8316" y="4153"/>
                </a:cubicBezTo>
                <a:cubicBezTo>
                  <a:pt x="8443" y="4153"/>
                  <a:pt x="8565" y="4054"/>
                  <a:pt x="8565" y="3906"/>
                </a:cubicBezTo>
                <a:cubicBezTo>
                  <a:pt x="8565" y="3768"/>
                  <a:pt x="8456" y="3658"/>
                  <a:pt x="8318" y="3658"/>
                </a:cubicBezTo>
                <a:close/>
                <a:moveTo>
                  <a:pt x="9537" y="3658"/>
                </a:moveTo>
                <a:cubicBezTo>
                  <a:pt x="9318" y="3658"/>
                  <a:pt x="9208" y="3924"/>
                  <a:pt x="9365" y="4081"/>
                </a:cubicBezTo>
                <a:cubicBezTo>
                  <a:pt x="9414" y="4130"/>
                  <a:pt x="9475" y="4153"/>
                  <a:pt x="9535" y="4153"/>
                </a:cubicBezTo>
                <a:cubicBezTo>
                  <a:pt x="9662" y="4153"/>
                  <a:pt x="9785" y="4054"/>
                  <a:pt x="9785" y="3906"/>
                </a:cubicBezTo>
                <a:cubicBezTo>
                  <a:pt x="9785" y="3768"/>
                  <a:pt x="9675" y="3658"/>
                  <a:pt x="9537" y="3658"/>
                </a:cubicBezTo>
                <a:close/>
                <a:moveTo>
                  <a:pt x="10759" y="3658"/>
                </a:moveTo>
                <a:cubicBezTo>
                  <a:pt x="10537" y="3658"/>
                  <a:pt x="10427" y="3924"/>
                  <a:pt x="10584" y="4081"/>
                </a:cubicBezTo>
                <a:cubicBezTo>
                  <a:pt x="10633" y="4130"/>
                  <a:pt x="10694" y="4153"/>
                  <a:pt x="10754" y="4153"/>
                </a:cubicBezTo>
                <a:cubicBezTo>
                  <a:pt x="10881" y="4153"/>
                  <a:pt x="11004" y="4054"/>
                  <a:pt x="11004" y="3906"/>
                </a:cubicBezTo>
                <a:cubicBezTo>
                  <a:pt x="11004" y="3768"/>
                  <a:pt x="10894" y="3658"/>
                  <a:pt x="10759" y="3658"/>
                </a:cubicBezTo>
                <a:close/>
                <a:moveTo>
                  <a:pt x="11978" y="3658"/>
                </a:moveTo>
                <a:cubicBezTo>
                  <a:pt x="11759" y="3658"/>
                  <a:pt x="11646" y="3924"/>
                  <a:pt x="11803" y="4081"/>
                </a:cubicBezTo>
                <a:cubicBezTo>
                  <a:pt x="11853" y="4130"/>
                  <a:pt x="11915" y="4153"/>
                  <a:pt x="11975" y="4153"/>
                </a:cubicBezTo>
                <a:cubicBezTo>
                  <a:pt x="12102" y="4153"/>
                  <a:pt x="12223" y="4054"/>
                  <a:pt x="12223" y="3906"/>
                </a:cubicBezTo>
                <a:cubicBezTo>
                  <a:pt x="12223" y="3768"/>
                  <a:pt x="12113" y="3658"/>
                  <a:pt x="11978" y="3658"/>
                </a:cubicBezTo>
                <a:close/>
                <a:moveTo>
                  <a:pt x="13197" y="3658"/>
                </a:moveTo>
                <a:cubicBezTo>
                  <a:pt x="12978" y="3658"/>
                  <a:pt x="12868" y="3924"/>
                  <a:pt x="13022" y="4081"/>
                </a:cubicBezTo>
                <a:cubicBezTo>
                  <a:pt x="13072" y="4130"/>
                  <a:pt x="13134" y="4153"/>
                  <a:pt x="13195" y="4153"/>
                </a:cubicBezTo>
                <a:cubicBezTo>
                  <a:pt x="13322" y="4153"/>
                  <a:pt x="13445" y="4054"/>
                  <a:pt x="13445" y="3906"/>
                </a:cubicBezTo>
                <a:cubicBezTo>
                  <a:pt x="13445" y="3768"/>
                  <a:pt x="13332" y="3658"/>
                  <a:pt x="13197" y="3658"/>
                </a:cubicBezTo>
                <a:close/>
                <a:moveTo>
                  <a:pt x="14416" y="3658"/>
                </a:moveTo>
                <a:cubicBezTo>
                  <a:pt x="14197" y="3658"/>
                  <a:pt x="14087" y="3924"/>
                  <a:pt x="14241" y="4081"/>
                </a:cubicBezTo>
                <a:cubicBezTo>
                  <a:pt x="14291" y="4130"/>
                  <a:pt x="14353" y="4153"/>
                  <a:pt x="14414" y="4153"/>
                </a:cubicBezTo>
                <a:cubicBezTo>
                  <a:pt x="14541" y="4153"/>
                  <a:pt x="14664" y="4054"/>
                  <a:pt x="14664" y="3906"/>
                </a:cubicBezTo>
                <a:cubicBezTo>
                  <a:pt x="14664" y="3768"/>
                  <a:pt x="14551" y="3658"/>
                  <a:pt x="14416" y="3658"/>
                </a:cubicBezTo>
                <a:close/>
                <a:moveTo>
                  <a:pt x="15635" y="3658"/>
                </a:moveTo>
                <a:cubicBezTo>
                  <a:pt x="15416" y="3658"/>
                  <a:pt x="15306" y="3924"/>
                  <a:pt x="15460" y="4081"/>
                </a:cubicBezTo>
                <a:cubicBezTo>
                  <a:pt x="15510" y="4130"/>
                  <a:pt x="15572" y="4153"/>
                  <a:pt x="15633" y="4153"/>
                </a:cubicBezTo>
                <a:cubicBezTo>
                  <a:pt x="15760" y="4153"/>
                  <a:pt x="15883" y="4054"/>
                  <a:pt x="15883" y="3906"/>
                </a:cubicBezTo>
                <a:cubicBezTo>
                  <a:pt x="15883" y="3768"/>
                  <a:pt x="15773" y="3658"/>
                  <a:pt x="15635" y="3658"/>
                </a:cubicBezTo>
                <a:close/>
                <a:moveTo>
                  <a:pt x="16854" y="3658"/>
                </a:moveTo>
                <a:cubicBezTo>
                  <a:pt x="16635" y="3658"/>
                  <a:pt x="16525" y="3924"/>
                  <a:pt x="16682" y="4081"/>
                </a:cubicBezTo>
                <a:cubicBezTo>
                  <a:pt x="16731" y="4130"/>
                  <a:pt x="16793" y="4153"/>
                  <a:pt x="16853" y="4153"/>
                </a:cubicBezTo>
                <a:cubicBezTo>
                  <a:pt x="16979" y="4153"/>
                  <a:pt x="17102" y="4054"/>
                  <a:pt x="17102" y="3906"/>
                </a:cubicBezTo>
                <a:cubicBezTo>
                  <a:pt x="17102" y="3768"/>
                  <a:pt x="16992" y="3658"/>
                  <a:pt x="16854" y="3658"/>
                </a:cubicBezTo>
                <a:close/>
                <a:moveTo>
                  <a:pt x="18073" y="3658"/>
                </a:moveTo>
                <a:cubicBezTo>
                  <a:pt x="17854" y="3658"/>
                  <a:pt x="17744" y="3924"/>
                  <a:pt x="17901" y="4081"/>
                </a:cubicBezTo>
                <a:cubicBezTo>
                  <a:pt x="17951" y="4130"/>
                  <a:pt x="18012" y="4153"/>
                  <a:pt x="18072" y="4153"/>
                </a:cubicBezTo>
                <a:cubicBezTo>
                  <a:pt x="18199" y="4153"/>
                  <a:pt x="18321" y="4054"/>
                  <a:pt x="18321" y="3906"/>
                </a:cubicBezTo>
                <a:cubicBezTo>
                  <a:pt x="18321" y="3768"/>
                  <a:pt x="18211" y="3658"/>
                  <a:pt x="18073" y="3658"/>
                </a:cubicBezTo>
                <a:close/>
                <a:moveTo>
                  <a:pt x="19296" y="3658"/>
                </a:moveTo>
                <a:cubicBezTo>
                  <a:pt x="19073" y="3658"/>
                  <a:pt x="18963" y="3924"/>
                  <a:pt x="19120" y="4081"/>
                </a:cubicBezTo>
                <a:cubicBezTo>
                  <a:pt x="19171" y="4130"/>
                  <a:pt x="19232" y="4153"/>
                  <a:pt x="19292" y="4153"/>
                </a:cubicBezTo>
                <a:cubicBezTo>
                  <a:pt x="19419" y="4153"/>
                  <a:pt x="19540" y="4054"/>
                  <a:pt x="19540" y="3906"/>
                </a:cubicBezTo>
                <a:cubicBezTo>
                  <a:pt x="19540" y="3768"/>
                  <a:pt x="19430" y="3658"/>
                  <a:pt x="19296" y="3658"/>
                </a:cubicBezTo>
                <a:close/>
                <a:moveTo>
                  <a:pt x="20515" y="3658"/>
                </a:moveTo>
                <a:cubicBezTo>
                  <a:pt x="20295" y="3658"/>
                  <a:pt x="20182" y="3924"/>
                  <a:pt x="20339" y="4081"/>
                </a:cubicBezTo>
                <a:cubicBezTo>
                  <a:pt x="20390" y="4130"/>
                  <a:pt x="20451" y="4153"/>
                  <a:pt x="20511" y="4153"/>
                </a:cubicBezTo>
                <a:cubicBezTo>
                  <a:pt x="20638" y="4153"/>
                  <a:pt x="20759" y="4054"/>
                  <a:pt x="20759" y="3906"/>
                </a:cubicBezTo>
                <a:cubicBezTo>
                  <a:pt x="20759" y="3768"/>
                  <a:pt x="20649" y="3658"/>
                  <a:pt x="20515" y="3658"/>
                </a:cubicBezTo>
                <a:close/>
                <a:moveTo>
                  <a:pt x="21734" y="3658"/>
                </a:moveTo>
                <a:cubicBezTo>
                  <a:pt x="21514" y="3658"/>
                  <a:pt x="21405" y="3924"/>
                  <a:pt x="21558" y="4081"/>
                </a:cubicBezTo>
                <a:cubicBezTo>
                  <a:pt x="21609" y="4130"/>
                  <a:pt x="21670" y="4153"/>
                  <a:pt x="21731" y="4153"/>
                </a:cubicBezTo>
                <a:cubicBezTo>
                  <a:pt x="21859" y="4153"/>
                  <a:pt x="21981" y="4054"/>
                  <a:pt x="21981" y="3906"/>
                </a:cubicBezTo>
                <a:cubicBezTo>
                  <a:pt x="21981" y="3768"/>
                  <a:pt x="21868" y="3658"/>
                  <a:pt x="21734" y="3658"/>
                </a:cubicBezTo>
                <a:close/>
                <a:moveTo>
                  <a:pt x="22953" y="3658"/>
                </a:moveTo>
                <a:cubicBezTo>
                  <a:pt x="22733" y="3658"/>
                  <a:pt x="22624" y="3924"/>
                  <a:pt x="22777" y="4081"/>
                </a:cubicBezTo>
                <a:cubicBezTo>
                  <a:pt x="22828" y="4130"/>
                  <a:pt x="22890" y="4153"/>
                  <a:pt x="22950" y="4153"/>
                </a:cubicBezTo>
                <a:cubicBezTo>
                  <a:pt x="23078" y="4153"/>
                  <a:pt x="23200" y="4054"/>
                  <a:pt x="23200" y="3906"/>
                </a:cubicBezTo>
                <a:cubicBezTo>
                  <a:pt x="23200" y="3768"/>
                  <a:pt x="23088" y="3658"/>
                  <a:pt x="22953" y="3658"/>
                </a:cubicBezTo>
                <a:close/>
                <a:moveTo>
                  <a:pt x="24172" y="3658"/>
                </a:moveTo>
                <a:cubicBezTo>
                  <a:pt x="23952" y="3658"/>
                  <a:pt x="23843" y="3924"/>
                  <a:pt x="23996" y="4081"/>
                </a:cubicBezTo>
                <a:cubicBezTo>
                  <a:pt x="24047" y="4130"/>
                  <a:pt x="24109" y="4153"/>
                  <a:pt x="24169" y="4153"/>
                </a:cubicBezTo>
                <a:cubicBezTo>
                  <a:pt x="24297" y="4153"/>
                  <a:pt x="24419" y="4054"/>
                  <a:pt x="24419" y="3906"/>
                </a:cubicBezTo>
                <a:cubicBezTo>
                  <a:pt x="24419" y="3768"/>
                  <a:pt x="24310" y="3658"/>
                  <a:pt x="24172" y="3658"/>
                </a:cubicBezTo>
                <a:close/>
                <a:moveTo>
                  <a:pt x="25391" y="3658"/>
                </a:moveTo>
                <a:cubicBezTo>
                  <a:pt x="25172" y="3658"/>
                  <a:pt x="25062" y="3924"/>
                  <a:pt x="25219" y="4081"/>
                </a:cubicBezTo>
                <a:cubicBezTo>
                  <a:pt x="25268" y="4130"/>
                  <a:pt x="25329" y="4153"/>
                  <a:pt x="25389" y="4153"/>
                </a:cubicBezTo>
                <a:cubicBezTo>
                  <a:pt x="25516" y="4153"/>
                  <a:pt x="25638" y="4054"/>
                  <a:pt x="25638" y="3906"/>
                </a:cubicBezTo>
                <a:cubicBezTo>
                  <a:pt x="25638" y="3768"/>
                  <a:pt x="25529" y="3658"/>
                  <a:pt x="25391" y="3658"/>
                </a:cubicBezTo>
                <a:close/>
                <a:moveTo>
                  <a:pt x="26610" y="3658"/>
                </a:moveTo>
                <a:cubicBezTo>
                  <a:pt x="26391" y="3658"/>
                  <a:pt x="26281" y="3924"/>
                  <a:pt x="26438" y="4081"/>
                </a:cubicBezTo>
                <a:cubicBezTo>
                  <a:pt x="26487" y="4130"/>
                  <a:pt x="26548" y="4153"/>
                  <a:pt x="26608" y="4153"/>
                </a:cubicBezTo>
                <a:cubicBezTo>
                  <a:pt x="26735" y="4153"/>
                  <a:pt x="26857" y="4054"/>
                  <a:pt x="26857" y="3906"/>
                </a:cubicBezTo>
                <a:cubicBezTo>
                  <a:pt x="26857" y="3768"/>
                  <a:pt x="26748" y="3658"/>
                  <a:pt x="26610" y="3658"/>
                </a:cubicBezTo>
                <a:close/>
                <a:moveTo>
                  <a:pt x="1" y="5009"/>
                </a:moveTo>
                <a:lnTo>
                  <a:pt x="1" y="5241"/>
                </a:lnTo>
                <a:cubicBezTo>
                  <a:pt x="38" y="5168"/>
                  <a:pt x="38" y="5081"/>
                  <a:pt x="1" y="5009"/>
                </a:cubicBezTo>
                <a:close/>
                <a:moveTo>
                  <a:pt x="1000" y="4877"/>
                </a:moveTo>
                <a:cubicBezTo>
                  <a:pt x="781" y="4877"/>
                  <a:pt x="671" y="5143"/>
                  <a:pt x="828" y="5300"/>
                </a:cubicBezTo>
                <a:cubicBezTo>
                  <a:pt x="878" y="5350"/>
                  <a:pt x="939" y="5372"/>
                  <a:pt x="999" y="5372"/>
                </a:cubicBezTo>
                <a:cubicBezTo>
                  <a:pt x="1126" y="5372"/>
                  <a:pt x="1248" y="5273"/>
                  <a:pt x="1248" y="5125"/>
                </a:cubicBezTo>
                <a:cubicBezTo>
                  <a:pt x="1248" y="4990"/>
                  <a:pt x="1138" y="4877"/>
                  <a:pt x="1000" y="4877"/>
                </a:cubicBezTo>
                <a:close/>
                <a:moveTo>
                  <a:pt x="2223" y="4877"/>
                </a:moveTo>
                <a:cubicBezTo>
                  <a:pt x="2000" y="4877"/>
                  <a:pt x="1890" y="5143"/>
                  <a:pt x="2047" y="5300"/>
                </a:cubicBezTo>
                <a:cubicBezTo>
                  <a:pt x="2098" y="5350"/>
                  <a:pt x="2159" y="5372"/>
                  <a:pt x="2219" y="5372"/>
                </a:cubicBezTo>
                <a:cubicBezTo>
                  <a:pt x="2346" y="5372"/>
                  <a:pt x="2467" y="5273"/>
                  <a:pt x="2467" y="5125"/>
                </a:cubicBezTo>
                <a:cubicBezTo>
                  <a:pt x="2467" y="4990"/>
                  <a:pt x="2357" y="4877"/>
                  <a:pt x="2223" y="4877"/>
                </a:cubicBezTo>
                <a:close/>
                <a:moveTo>
                  <a:pt x="3442" y="4877"/>
                </a:moveTo>
                <a:cubicBezTo>
                  <a:pt x="3222" y="4877"/>
                  <a:pt x="3110" y="5143"/>
                  <a:pt x="3266" y="5300"/>
                </a:cubicBezTo>
                <a:cubicBezTo>
                  <a:pt x="3317" y="5350"/>
                  <a:pt x="3378" y="5372"/>
                  <a:pt x="3439" y="5372"/>
                </a:cubicBezTo>
                <a:cubicBezTo>
                  <a:pt x="3566" y="5372"/>
                  <a:pt x="3688" y="5273"/>
                  <a:pt x="3686" y="5125"/>
                </a:cubicBezTo>
                <a:cubicBezTo>
                  <a:pt x="3686" y="4990"/>
                  <a:pt x="3576" y="4877"/>
                  <a:pt x="3442" y="4877"/>
                </a:cubicBezTo>
                <a:close/>
                <a:moveTo>
                  <a:pt x="4661" y="4877"/>
                </a:moveTo>
                <a:cubicBezTo>
                  <a:pt x="4441" y="4877"/>
                  <a:pt x="4332" y="5143"/>
                  <a:pt x="4485" y="5300"/>
                </a:cubicBezTo>
                <a:cubicBezTo>
                  <a:pt x="4536" y="5350"/>
                  <a:pt x="4597" y="5372"/>
                  <a:pt x="4658" y="5372"/>
                </a:cubicBezTo>
                <a:cubicBezTo>
                  <a:pt x="4786" y="5372"/>
                  <a:pt x="4908" y="5273"/>
                  <a:pt x="4908" y="5125"/>
                </a:cubicBezTo>
                <a:cubicBezTo>
                  <a:pt x="4908" y="4990"/>
                  <a:pt x="4795" y="4877"/>
                  <a:pt x="4661" y="4877"/>
                </a:cubicBezTo>
                <a:close/>
                <a:moveTo>
                  <a:pt x="5880" y="4877"/>
                </a:moveTo>
                <a:cubicBezTo>
                  <a:pt x="5660" y="4877"/>
                  <a:pt x="5551" y="5143"/>
                  <a:pt x="5704" y="5300"/>
                </a:cubicBezTo>
                <a:cubicBezTo>
                  <a:pt x="5755" y="5350"/>
                  <a:pt x="5817" y="5372"/>
                  <a:pt x="5877" y="5372"/>
                </a:cubicBezTo>
                <a:cubicBezTo>
                  <a:pt x="6005" y="5372"/>
                  <a:pt x="6127" y="5273"/>
                  <a:pt x="6127" y="5125"/>
                </a:cubicBezTo>
                <a:cubicBezTo>
                  <a:pt x="6127" y="4990"/>
                  <a:pt x="6015" y="4877"/>
                  <a:pt x="5880" y="4877"/>
                </a:cubicBezTo>
                <a:close/>
                <a:moveTo>
                  <a:pt x="7099" y="4877"/>
                </a:moveTo>
                <a:cubicBezTo>
                  <a:pt x="6879" y="4877"/>
                  <a:pt x="6770" y="5143"/>
                  <a:pt x="6923" y="5300"/>
                </a:cubicBezTo>
                <a:cubicBezTo>
                  <a:pt x="6974" y="5350"/>
                  <a:pt x="7036" y="5372"/>
                  <a:pt x="7096" y="5372"/>
                </a:cubicBezTo>
                <a:cubicBezTo>
                  <a:pt x="7224" y="5372"/>
                  <a:pt x="7346" y="5273"/>
                  <a:pt x="7346" y="5125"/>
                </a:cubicBezTo>
                <a:cubicBezTo>
                  <a:pt x="7346" y="4990"/>
                  <a:pt x="7237" y="4877"/>
                  <a:pt x="7099" y="4877"/>
                </a:cubicBezTo>
                <a:close/>
                <a:moveTo>
                  <a:pt x="8318" y="4877"/>
                </a:moveTo>
                <a:cubicBezTo>
                  <a:pt x="8099" y="4877"/>
                  <a:pt x="7989" y="5143"/>
                  <a:pt x="8146" y="5300"/>
                </a:cubicBezTo>
                <a:cubicBezTo>
                  <a:pt x="8195" y="5350"/>
                  <a:pt x="8256" y="5372"/>
                  <a:pt x="8316" y="5372"/>
                </a:cubicBezTo>
                <a:cubicBezTo>
                  <a:pt x="8443" y="5372"/>
                  <a:pt x="8565" y="5273"/>
                  <a:pt x="8565" y="5125"/>
                </a:cubicBezTo>
                <a:cubicBezTo>
                  <a:pt x="8565" y="4990"/>
                  <a:pt x="8456" y="4877"/>
                  <a:pt x="8318" y="4877"/>
                </a:cubicBezTo>
                <a:close/>
                <a:moveTo>
                  <a:pt x="9537" y="4877"/>
                </a:moveTo>
                <a:cubicBezTo>
                  <a:pt x="9318" y="4877"/>
                  <a:pt x="9208" y="5143"/>
                  <a:pt x="9365" y="5300"/>
                </a:cubicBezTo>
                <a:cubicBezTo>
                  <a:pt x="9414" y="5350"/>
                  <a:pt x="9475" y="5372"/>
                  <a:pt x="9535" y="5372"/>
                </a:cubicBezTo>
                <a:cubicBezTo>
                  <a:pt x="9662" y="5372"/>
                  <a:pt x="9785" y="5273"/>
                  <a:pt x="9785" y="5125"/>
                </a:cubicBezTo>
                <a:cubicBezTo>
                  <a:pt x="9785" y="4990"/>
                  <a:pt x="9675" y="4877"/>
                  <a:pt x="9537" y="4877"/>
                </a:cubicBezTo>
                <a:close/>
                <a:moveTo>
                  <a:pt x="10759" y="4877"/>
                </a:moveTo>
                <a:cubicBezTo>
                  <a:pt x="10537" y="4877"/>
                  <a:pt x="10427" y="5143"/>
                  <a:pt x="10584" y="5300"/>
                </a:cubicBezTo>
                <a:cubicBezTo>
                  <a:pt x="10634" y="5350"/>
                  <a:pt x="10696" y="5372"/>
                  <a:pt x="10756" y="5372"/>
                </a:cubicBezTo>
                <a:cubicBezTo>
                  <a:pt x="10883" y="5372"/>
                  <a:pt x="11004" y="5273"/>
                  <a:pt x="11004" y="5125"/>
                </a:cubicBezTo>
                <a:cubicBezTo>
                  <a:pt x="11004" y="4990"/>
                  <a:pt x="10894" y="4877"/>
                  <a:pt x="10759" y="4877"/>
                </a:cubicBezTo>
                <a:close/>
                <a:moveTo>
                  <a:pt x="11978" y="4877"/>
                </a:moveTo>
                <a:cubicBezTo>
                  <a:pt x="11759" y="4877"/>
                  <a:pt x="11646" y="5143"/>
                  <a:pt x="11803" y="5300"/>
                </a:cubicBezTo>
                <a:cubicBezTo>
                  <a:pt x="11853" y="5350"/>
                  <a:pt x="11915" y="5372"/>
                  <a:pt x="11975" y="5372"/>
                </a:cubicBezTo>
                <a:cubicBezTo>
                  <a:pt x="12103" y="5372"/>
                  <a:pt x="12225" y="5273"/>
                  <a:pt x="12223" y="5125"/>
                </a:cubicBezTo>
                <a:cubicBezTo>
                  <a:pt x="12223" y="4990"/>
                  <a:pt x="12113" y="4877"/>
                  <a:pt x="11978" y="4877"/>
                </a:cubicBezTo>
                <a:close/>
                <a:moveTo>
                  <a:pt x="13197" y="4877"/>
                </a:moveTo>
                <a:cubicBezTo>
                  <a:pt x="12978" y="4877"/>
                  <a:pt x="12868" y="5143"/>
                  <a:pt x="13022" y="5300"/>
                </a:cubicBezTo>
                <a:cubicBezTo>
                  <a:pt x="13072" y="5350"/>
                  <a:pt x="13134" y="5372"/>
                  <a:pt x="13195" y="5372"/>
                </a:cubicBezTo>
                <a:cubicBezTo>
                  <a:pt x="13322" y="5372"/>
                  <a:pt x="13445" y="5273"/>
                  <a:pt x="13445" y="5125"/>
                </a:cubicBezTo>
                <a:cubicBezTo>
                  <a:pt x="13445" y="4990"/>
                  <a:pt x="13332" y="4877"/>
                  <a:pt x="13197" y="4877"/>
                </a:cubicBezTo>
                <a:close/>
                <a:moveTo>
                  <a:pt x="14416" y="4877"/>
                </a:moveTo>
                <a:cubicBezTo>
                  <a:pt x="14197" y="4877"/>
                  <a:pt x="14087" y="5143"/>
                  <a:pt x="14241" y="5300"/>
                </a:cubicBezTo>
                <a:cubicBezTo>
                  <a:pt x="14291" y="5350"/>
                  <a:pt x="14353" y="5372"/>
                  <a:pt x="14414" y="5372"/>
                </a:cubicBezTo>
                <a:cubicBezTo>
                  <a:pt x="14541" y="5372"/>
                  <a:pt x="14664" y="5273"/>
                  <a:pt x="14664" y="5125"/>
                </a:cubicBezTo>
                <a:cubicBezTo>
                  <a:pt x="14664" y="4990"/>
                  <a:pt x="14551" y="4877"/>
                  <a:pt x="14416" y="4877"/>
                </a:cubicBezTo>
                <a:close/>
                <a:moveTo>
                  <a:pt x="15635" y="4877"/>
                </a:moveTo>
                <a:cubicBezTo>
                  <a:pt x="15416" y="4877"/>
                  <a:pt x="15306" y="5143"/>
                  <a:pt x="15460" y="5300"/>
                </a:cubicBezTo>
                <a:cubicBezTo>
                  <a:pt x="15510" y="5350"/>
                  <a:pt x="15572" y="5372"/>
                  <a:pt x="15633" y="5372"/>
                </a:cubicBezTo>
                <a:cubicBezTo>
                  <a:pt x="15760" y="5372"/>
                  <a:pt x="15883" y="5273"/>
                  <a:pt x="15883" y="5125"/>
                </a:cubicBezTo>
                <a:cubicBezTo>
                  <a:pt x="15883" y="4990"/>
                  <a:pt x="15773" y="4877"/>
                  <a:pt x="15635" y="4877"/>
                </a:cubicBezTo>
                <a:close/>
                <a:moveTo>
                  <a:pt x="16854" y="4877"/>
                </a:moveTo>
                <a:cubicBezTo>
                  <a:pt x="16635" y="4877"/>
                  <a:pt x="16525" y="5143"/>
                  <a:pt x="16682" y="5300"/>
                </a:cubicBezTo>
                <a:cubicBezTo>
                  <a:pt x="16731" y="5350"/>
                  <a:pt x="16793" y="5372"/>
                  <a:pt x="16853" y="5372"/>
                </a:cubicBezTo>
                <a:cubicBezTo>
                  <a:pt x="16979" y="5372"/>
                  <a:pt x="17102" y="5273"/>
                  <a:pt x="17102" y="5125"/>
                </a:cubicBezTo>
                <a:cubicBezTo>
                  <a:pt x="17102" y="4990"/>
                  <a:pt x="16992" y="4877"/>
                  <a:pt x="16854" y="4877"/>
                </a:cubicBezTo>
                <a:close/>
                <a:moveTo>
                  <a:pt x="18073" y="4877"/>
                </a:moveTo>
                <a:cubicBezTo>
                  <a:pt x="17854" y="4877"/>
                  <a:pt x="17744" y="5143"/>
                  <a:pt x="17901" y="5300"/>
                </a:cubicBezTo>
                <a:cubicBezTo>
                  <a:pt x="17951" y="5350"/>
                  <a:pt x="18012" y="5372"/>
                  <a:pt x="18072" y="5372"/>
                </a:cubicBezTo>
                <a:cubicBezTo>
                  <a:pt x="18199" y="5372"/>
                  <a:pt x="18321" y="5273"/>
                  <a:pt x="18321" y="5125"/>
                </a:cubicBezTo>
                <a:cubicBezTo>
                  <a:pt x="18321" y="4990"/>
                  <a:pt x="18211" y="4877"/>
                  <a:pt x="18073" y="4877"/>
                </a:cubicBezTo>
                <a:close/>
                <a:moveTo>
                  <a:pt x="19296" y="4877"/>
                </a:moveTo>
                <a:cubicBezTo>
                  <a:pt x="19073" y="4877"/>
                  <a:pt x="18963" y="5143"/>
                  <a:pt x="19120" y="5300"/>
                </a:cubicBezTo>
                <a:cubicBezTo>
                  <a:pt x="19171" y="5350"/>
                  <a:pt x="19232" y="5372"/>
                  <a:pt x="19292" y="5372"/>
                </a:cubicBezTo>
                <a:cubicBezTo>
                  <a:pt x="19419" y="5372"/>
                  <a:pt x="19540" y="5273"/>
                  <a:pt x="19540" y="5125"/>
                </a:cubicBezTo>
                <a:cubicBezTo>
                  <a:pt x="19540" y="4990"/>
                  <a:pt x="19430" y="4877"/>
                  <a:pt x="19296" y="4877"/>
                </a:cubicBezTo>
                <a:close/>
                <a:moveTo>
                  <a:pt x="20515" y="4877"/>
                </a:moveTo>
                <a:cubicBezTo>
                  <a:pt x="20295" y="4877"/>
                  <a:pt x="20182" y="5143"/>
                  <a:pt x="20339" y="5300"/>
                </a:cubicBezTo>
                <a:cubicBezTo>
                  <a:pt x="20390" y="5350"/>
                  <a:pt x="20451" y="5372"/>
                  <a:pt x="20511" y="5372"/>
                </a:cubicBezTo>
                <a:cubicBezTo>
                  <a:pt x="20638" y="5372"/>
                  <a:pt x="20759" y="5273"/>
                  <a:pt x="20759" y="5125"/>
                </a:cubicBezTo>
                <a:cubicBezTo>
                  <a:pt x="20759" y="4990"/>
                  <a:pt x="20649" y="4877"/>
                  <a:pt x="20515" y="4877"/>
                </a:cubicBezTo>
                <a:close/>
                <a:moveTo>
                  <a:pt x="21734" y="4877"/>
                </a:moveTo>
                <a:cubicBezTo>
                  <a:pt x="21514" y="4877"/>
                  <a:pt x="21405" y="5143"/>
                  <a:pt x="21558" y="5300"/>
                </a:cubicBezTo>
                <a:cubicBezTo>
                  <a:pt x="21609" y="5350"/>
                  <a:pt x="21670" y="5372"/>
                  <a:pt x="21731" y="5372"/>
                </a:cubicBezTo>
                <a:cubicBezTo>
                  <a:pt x="21859" y="5372"/>
                  <a:pt x="21981" y="5273"/>
                  <a:pt x="21981" y="5125"/>
                </a:cubicBezTo>
                <a:cubicBezTo>
                  <a:pt x="21981" y="4990"/>
                  <a:pt x="21868" y="4877"/>
                  <a:pt x="21734" y="4877"/>
                </a:cubicBezTo>
                <a:close/>
                <a:moveTo>
                  <a:pt x="22953" y="4877"/>
                </a:moveTo>
                <a:cubicBezTo>
                  <a:pt x="22733" y="4877"/>
                  <a:pt x="22624" y="5143"/>
                  <a:pt x="22777" y="5300"/>
                </a:cubicBezTo>
                <a:cubicBezTo>
                  <a:pt x="22828" y="5350"/>
                  <a:pt x="22890" y="5372"/>
                  <a:pt x="22950" y="5372"/>
                </a:cubicBezTo>
                <a:cubicBezTo>
                  <a:pt x="23078" y="5372"/>
                  <a:pt x="23200" y="5273"/>
                  <a:pt x="23200" y="5125"/>
                </a:cubicBezTo>
                <a:cubicBezTo>
                  <a:pt x="23200" y="4990"/>
                  <a:pt x="23088" y="4877"/>
                  <a:pt x="22953" y="4877"/>
                </a:cubicBezTo>
                <a:close/>
                <a:moveTo>
                  <a:pt x="24172" y="4877"/>
                </a:moveTo>
                <a:cubicBezTo>
                  <a:pt x="23952" y="4877"/>
                  <a:pt x="23843" y="5143"/>
                  <a:pt x="23996" y="5300"/>
                </a:cubicBezTo>
                <a:cubicBezTo>
                  <a:pt x="24047" y="5350"/>
                  <a:pt x="24109" y="5372"/>
                  <a:pt x="24169" y="5372"/>
                </a:cubicBezTo>
                <a:cubicBezTo>
                  <a:pt x="24297" y="5372"/>
                  <a:pt x="24419" y="5273"/>
                  <a:pt x="24419" y="5125"/>
                </a:cubicBezTo>
                <a:cubicBezTo>
                  <a:pt x="24419" y="4990"/>
                  <a:pt x="24310" y="4877"/>
                  <a:pt x="24172" y="4877"/>
                </a:cubicBezTo>
                <a:close/>
                <a:moveTo>
                  <a:pt x="25391" y="4877"/>
                </a:moveTo>
                <a:cubicBezTo>
                  <a:pt x="25172" y="4877"/>
                  <a:pt x="25062" y="5143"/>
                  <a:pt x="25219" y="5300"/>
                </a:cubicBezTo>
                <a:cubicBezTo>
                  <a:pt x="25268" y="5350"/>
                  <a:pt x="25329" y="5372"/>
                  <a:pt x="25389" y="5372"/>
                </a:cubicBezTo>
                <a:cubicBezTo>
                  <a:pt x="25516" y="5372"/>
                  <a:pt x="25638" y="5273"/>
                  <a:pt x="25638" y="5125"/>
                </a:cubicBezTo>
                <a:cubicBezTo>
                  <a:pt x="25638" y="4990"/>
                  <a:pt x="25529" y="4877"/>
                  <a:pt x="25391" y="4877"/>
                </a:cubicBezTo>
                <a:close/>
                <a:moveTo>
                  <a:pt x="26610" y="4877"/>
                </a:moveTo>
                <a:cubicBezTo>
                  <a:pt x="26484" y="4877"/>
                  <a:pt x="26365" y="4978"/>
                  <a:pt x="26365" y="5125"/>
                </a:cubicBezTo>
                <a:cubicBezTo>
                  <a:pt x="26365" y="5256"/>
                  <a:pt x="26469" y="5363"/>
                  <a:pt x="26601" y="5372"/>
                </a:cubicBezTo>
                <a:cubicBezTo>
                  <a:pt x="26657" y="5222"/>
                  <a:pt x="26710" y="5074"/>
                  <a:pt x="26757" y="4927"/>
                </a:cubicBezTo>
                <a:cubicBezTo>
                  <a:pt x="26711" y="4893"/>
                  <a:pt x="26660" y="4877"/>
                  <a:pt x="26610" y="4877"/>
                </a:cubicBezTo>
                <a:close/>
                <a:moveTo>
                  <a:pt x="1" y="6228"/>
                </a:moveTo>
                <a:lnTo>
                  <a:pt x="1" y="6460"/>
                </a:lnTo>
                <a:cubicBezTo>
                  <a:pt x="38" y="6388"/>
                  <a:pt x="38" y="6300"/>
                  <a:pt x="1" y="6228"/>
                </a:cubicBezTo>
                <a:close/>
                <a:moveTo>
                  <a:pt x="16849" y="6099"/>
                </a:moveTo>
                <a:cubicBezTo>
                  <a:pt x="16717" y="6099"/>
                  <a:pt x="16610" y="6211"/>
                  <a:pt x="16610" y="6344"/>
                </a:cubicBezTo>
                <a:cubicBezTo>
                  <a:pt x="16742" y="6406"/>
                  <a:pt x="16876" y="6472"/>
                  <a:pt x="17008" y="6538"/>
                </a:cubicBezTo>
                <a:cubicBezTo>
                  <a:pt x="17192" y="6395"/>
                  <a:pt x="17090" y="6099"/>
                  <a:pt x="16858" y="6099"/>
                </a:cubicBezTo>
                <a:cubicBezTo>
                  <a:pt x="16857" y="6099"/>
                  <a:pt x="16856" y="6099"/>
                  <a:pt x="16854" y="6099"/>
                </a:cubicBezTo>
                <a:cubicBezTo>
                  <a:pt x="16853" y="6099"/>
                  <a:pt x="16851" y="6099"/>
                  <a:pt x="16849" y="6099"/>
                </a:cubicBezTo>
                <a:close/>
                <a:moveTo>
                  <a:pt x="10759" y="6096"/>
                </a:moveTo>
                <a:lnTo>
                  <a:pt x="10759" y="6099"/>
                </a:lnTo>
                <a:cubicBezTo>
                  <a:pt x="10758" y="6099"/>
                  <a:pt x="10757" y="6099"/>
                  <a:pt x="10756" y="6099"/>
                </a:cubicBezTo>
                <a:cubicBezTo>
                  <a:pt x="10473" y="6099"/>
                  <a:pt x="10415" y="6501"/>
                  <a:pt x="10687" y="6582"/>
                </a:cubicBezTo>
                <a:cubicBezTo>
                  <a:pt x="10775" y="6463"/>
                  <a:pt x="10875" y="6353"/>
                  <a:pt x="10988" y="6253"/>
                </a:cubicBezTo>
                <a:cubicBezTo>
                  <a:pt x="10950" y="6159"/>
                  <a:pt x="10859" y="6099"/>
                  <a:pt x="10759" y="6096"/>
                </a:cubicBezTo>
                <a:close/>
                <a:moveTo>
                  <a:pt x="1000" y="6096"/>
                </a:moveTo>
                <a:lnTo>
                  <a:pt x="1000" y="6099"/>
                </a:lnTo>
                <a:cubicBezTo>
                  <a:pt x="999" y="6099"/>
                  <a:pt x="998" y="6099"/>
                  <a:pt x="997" y="6099"/>
                </a:cubicBezTo>
                <a:cubicBezTo>
                  <a:pt x="780" y="6099"/>
                  <a:pt x="672" y="6363"/>
                  <a:pt x="828" y="6519"/>
                </a:cubicBezTo>
                <a:cubicBezTo>
                  <a:pt x="878" y="6570"/>
                  <a:pt x="939" y="6592"/>
                  <a:pt x="999" y="6592"/>
                </a:cubicBezTo>
                <a:cubicBezTo>
                  <a:pt x="1126" y="6592"/>
                  <a:pt x="1248" y="6492"/>
                  <a:pt x="1248" y="6344"/>
                </a:cubicBezTo>
                <a:cubicBezTo>
                  <a:pt x="1248" y="6209"/>
                  <a:pt x="1138" y="6096"/>
                  <a:pt x="1000" y="6096"/>
                </a:cubicBezTo>
                <a:close/>
                <a:moveTo>
                  <a:pt x="2223" y="6096"/>
                </a:moveTo>
                <a:lnTo>
                  <a:pt x="2223" y="6099"/>
                </a:lnTo>
                <a:cubicBezTo>
                  <a:pt x="2221" y="6099"/>
                  <a:pt x="2220" y="6099"/>
                  <a:pt x="2219" y="6099"/>
                </a:cubicBezTo>
                <a:cubicBezTo>
                  <a:pt x="1999" y="6099"/>
                  <a:pt x="1891" y="6363"/>
                  <a:pt x="2047" y="6519"/>
                </a:cubicBezTo>
                <a:cubicBezTo>
                  <a:pt x="2097" y="6570"/>
                  <a:pt x="2158" y="6592"/>
                  <a:pt x="2218" y="6592"/>
                </a:cubicBezTo>
                <a:cubicBezTo>
                  <a:pt x="2345" y="6592"/>
                  <a:pt x="2467" y="6492"/>
                  <a:pt x="2467" y="6344"/>
                </a:cubicBezTo>
                <a:cubicBezTo>
                  <a:pt x="2467" y="6209"/>
                  <a:pt x="2357" y="6096"/>
                  <a:pt x="2223" y="6096"/>
                </a:cubicBezTo>
                <a:close/>
                <a:moveTo>
                  <a:pt x="3442" y="6096"/>
                </a:moveTo>
                <a:lnTo>
                  <a:pt x="3442" y="6099"/>
                </a:lnTo>
                <a:cubicBezTo>
                  <a:pt x="3222" y="6099"/>
                  <a:pt x="3110" y="6362"/>
                  <a:pt x="3266" y="6519"/>
                </a:cubicBezTo>
                <a:cubicBezTo>
                  <a:pt x="3317" y="6570"/>
                  <a:pt x="3378" y="6592"/>
                  <a:pt x="3438" y="6592"/>
                </a:cubicBezTo>
                <a:cubicBezTo>
                  <a:pt x="3565" y="6592"/>
                  <a:pt x="3686" y="6492"/>
                  <a:pt x="3686" y="6344"/>
                </a:cubicBezTo>
                <a:cubicBezTo>
                  <a:pt x="3686" y="6209"/>
                  <a:pt x="3576" y="6096"/>
                  <a:pt x="3442" y="6096"/>
                </a:cubicBezTo>
                <a:close/>
                <a:moveTo>
                  <a:pt x="4661" y="6096"/>
                </a:moveTo>
                <a:lnTo>
                  <a:pt x="4661" y="6099"/>
                </a:lnTo>
                <a:cubicBezTo>
                  <a:pt x="4659" y="6099"/>
                  <a:pt x="4658" y="6099"/>
                  <a:pt x="4657" y="6099"/>
                </a:cubicBezTo>
                <a:cubicBezTo>
                  <a:pt x="4440" y="6099"/>
                  <a:pt x="4333" y="6363"/>
                  <a:pt x="4485" y="6519"/>
                </a:cubicBezTo>
                <a:cubicBezTo>
                  <a:pt x="4536" y="6570"/>
                  <a:pt x="4598" y="6592"/>
                  <a:pt x="4658" y="6592"/>
                </a:cubicBezTo>
                <a:cubicBezTo>
                  <a:pt x="4786" y="6592"/>
                  <a:pt x="4908" y="6492"/>
                  <a:pt x="4908" y="6344"/>
                </a:cubicBezTo>
                <a:cubicBezTo>
                  <a:pt x="4908" y="6209"/>
                  <a:pt x="4795" y="6096"/>
                  <a:pt x="4661" y="6096"/>
                </a:cubicBezTo>
                <a:close/>
                <a:moveTo>
                  <a:pt x="5880" y="6096"/>
                </a:moveTo>
                <a:lnTo>
                  <a:pt x="5880" y="6099"/>
                </a:lnTo>
                <a:cubicBezTo>
                  <a:pt x="5879" y="6099"/>
                  <a:pt x="5877" y="6099"/>
                  <a:pt x="5876" y="6099"/>
                </a:cubicBezTo>
                <a:cubicBezTo>
                  <a:pt x="5659" y="6099"/>
                  <a:pt x="5552" y="6363"/>
                  <a:pt x="5704" y="6519"/>
                </a:cubicBezTo>
                <a:cubicBezTo>
                  <a:pt x="5755" y="6570"/>
                  <a:pt x="5817" y="6592"/>
                  <a:pt x="5877" y="6592"/>
                </a:cubicBezTo>
                <a:cubicBezTo>
                  <a:pt x="6005" y="6592"/>
                  <a:pt x="6127" y="6492"/>
                  <a:pt x="6127" y="6344"/>
                </a:cubicBezTo>
                <a:cubicBezTo>
                  <a:pt x="6127" y="6209"/>
                  <a:pt x="6015" y="6096"/>
                  <a:pt x="5880" y="6096"/>
                </a:cubicBezTo>
                <a:close/>
                <a:moveTo>
                  <a:pt x="7099" y="6096"/>
                </a:moveTo>
                <a:lnTo>
                  <a:pt x="7099" y="6099"/>
                </a:lnTo>
                <a:cubicBezTo>
                  <a:pt x="7098" y="6099"/>
                  <a:pt x="7096" y="6099"/>
                  <a:pt x="7095" y="6099"/>
                </a:cubicBezTo>
                <a:cubicBezTo>
                  <a:pt x="6878" y="6099"/>
                  <a:pt x="6771" y="6363"/>
                  <a:pt x="6923" y="6519"/>
                </a:cubicBezTo>
                <a:cubicBezTo>
                  <a:pt x="6974" y="6570"/>
                  <a:pt x="7036" y="6592"/>
                  <a:pt x="7096" y="6592"/>
                </a:cubicBezTo>
                <a:cubicBezTo>
                  <a:pt x="7224" y="6592"/>
                  <a:pt x="7346" y="6492"/>
                  <a:pt x="7346" y="6344"/>
                </a:cubicBezTo>
                <a:cubicBezTo>
                  <a:pt x="7346" y="6209"/>
                  <a:pt x="7237" y="6096"/>
                  <a:pt x="7099" y="6096"/>
                </a:cubicBezTo>
                <a:close/>
                <a:moveTo>
                  <a:pt x="8318" y="6096"/>
                </a:moveTo>
                <a:lnTo>
                  <a:pt x="8318" y="6099"/>
                </a:lnTo>
                <a:cubicBezTo>
                  <a:pt x="8099" y="6099"/>
                  <a:pt x="7989" y="6362"/>
                  <a:pt x="8146" y="6519"/>
                </a:cubicBezTo>
                <a:cubicBezTo>
                  <a:pt x="8195" y="6570"/>
                  <a:pt x="8256" y="6592"/>
                  <a:pt x="8316" y="6592"/>
                </a:cubicBezTo>
                <a:cubicBezTo>
                  <a:pt x="8443" y="6592"/>
                  <a:pt x="8565" y="6492"/>
                  <a:pt x="8565" y="6344"/>
                </a:cubicBezTo>
                <a:cubicBezTo>
                  <a:pt x="8565" y="6209"/>
                  <a:pt x="8456" y="6096"/>
                  <a:pt x="8318" y="6096"/>
                </a:cubicBezTo>
                <a:close/>
                <a:moveTo>
                  <a:pt x="9537" y="6096"/>
                </a:moveTo>
                <a:lnTo>
                  <a:pt x="9537" y="6099"/>
                </a:lnTo>
                <a:cubicBezTo>
                  <a:pt x="9318" y="6099"/>
                  <a:pt x="9208" y="6362"/>
                  <a:pt x="9365" y="6519"/>
                </a:cubicBezTo>
                <a:cubicBezTo>
                  <a:pt x="9414" y="6570"/>
                  <a:pt x="9475" y="6592"/>
                  <a:pt x="9535" y="6592"/>
                </a:cubicBezTo>
                <a:cubicBezTo>
                  <a:pt x="9662" y="6592"/>
                  <a:pt x="9785" y="6492"/>
                  <a:pt x="9785" y="6344"/>
                </a:cubicBezTo>
                <a:cubicBezTo>
                  <a:pt x="9785" y="6209"/>
                  <a:pt x="9675" y="6096"/>
                  <a:pt x="9537" y="6096"/>
                </a:cubicBezTo>
                <a:close/>
                <a:moveTo>
                  <a:pt x="18073" y="6096"/>
                </a:moveTo>
                <a:lnTo>
                  <a:pt x="18073" y="6099"/>
                </a:lnTo>
                <a:cubicBezTo>
                  <a:pt x="18072" y="6099"/>
                  <a:pt x="18071" y="6099"/>
                  <a:pt x="18070" y="6099"/>
                </a:cubicBezTo>
                <a:cubicBezTo>
                  <a:pt x="17853" y="6099"/>
                  <a:pt x="17745" y="6363"/>
                  <a:pt x="17901" y="6519"/>
                </a:cubicBezTo>
                <a:cubicBezTo>
                  <a:pt x="17951" y="6570"/>
                  <a:pt x="18012" y="6592"/>
                  <a:pt x="18072" y="6592"/>
                </a:cubicBezTo>
                <a:cubicBezTo>
                  <a:pt x="18199" y="6592"/>
                  <a:pt x="18321" y="6492"/>
                  <a:pt x="18321" y="6344"/>
                </a:cubicBezTo>
                <a:cubicBezTo>
                  <a:pt x="18321" y="6209"/>
                  <a:pt x="18211" y="6096"/>
                  <a:pt x="18073" y="6096"/>
                </a:cubicBezTo>
                <a:close/>
                <a:moveTo>
                  <a:pt x="19296" y="6096"/>
                </a:moveTo>
                <a:lnTo>
                  <a:pt x="19296" y="6099"/>
                </a:lnTo>
                <a:cubicBezTo>
                  <a:pt x="19294" y="6099"/>
                  <a:pt x="19293" y="6099"/>
                  <a:pt x="19292" y="6099"/>
                </a:cubicBezTo>
                <a:cubicBezTo>
                  <a:pt x="19072" y="6099"/>
                  <a:pt x="18964" y="6363"/>
                  <a:pt x="19120" y="6519"/>
                </a:cubicBezTo>
                <a:cubicBezTo>
                  <a:pt x="19171" y="6570"/>
                  <a:pt x="19232" y="6592"/>
                  <a:pt x="19292" y="6592"/>
                </a:cubicBezTo>
                <a:cubicBezTo>
                  <a:pt x="19419" y="6592"/>
                  <a:pt x="19540" y="6492"/>
                  <a:pt x="19540" y="6344"/>
                </a:cubicBezTo>
                <a:cubicBezTo>
                  <a:pt x="19540" y="6209"/>
                  <a:pt x="19430" y="6096"/>
                  <a:pt x="19296" y="6096"/>
                </a:cubicBezTo>
                <a:close/>
                <a:moveTo>
                  <a:pt x="20515" y="6096"/>
                </a:moveTo>
                <a:lnTo>
                  <a:pt x="20515" y="6099"/>
                </a:lnTo>
                <a:cubicBezTo>
                  <a:pt x="20513" y="6099"/>
                  <a:pt x="20512" y="6099"/>
                  <a:pt x="20511" y="6099"/>
                </a:cubicBezTo>
                <a:cubicBezTo>
                  <a:pt x="20294" y="6099"/>
                  <a:pt x="20183" y="6363"/>
                  <a:pt x="20339" y="6519"/>
                </a:cubicBezTo>
                <a:cubicBezTo>
                  <a:pt x="20390" y="6570"/>
                  <a:pt x="20451" y="6592"/>
                  <a:pt x="20511" y="6592"/>
                </a:cubicBezTo>
                <a:cubicBezTo>
                  <a:pt x="20638" y="6592"/>
                  <a:pt x="20759" y="6492"/>
                  <a:pt x="20759" y="6344"/>
                </a:cubicBezTo>
                <a:cubicBezTo>
                  <a:pt x="20759" y="6209"/>
                  <a:pt x="20649" y="6099"/>
                  <a:pt x="20515" y="6096"/>
                </a:cubicBezTo>
                <a:close/>
                <a:moveTo>
                  <a:pt x="21734" y="6096"/>
                </a:moveTo>
                <a:lnTo>
                  <a:pt x="21734" y="6099"/>
                </a:lnTo>
                <a:cubicBezTo>
                  <a:pt x="21732" y="6099"/>
                  <a:pt x="21731" y="6099"/>
                  <a:pt x="21730" y="6099"/>
                </a:cubicBezTo>
                <a:cubicBezTo>
                  <a:pt x="21513" y="6099"/>
                  <a:pt x="21406" y="6363"/>
                  <a:pt x="21558" y="6519"/>
                </a:cubicBezTo>
                <a:cubicBezTo>
                  <a:pt x="21609" y="6570"/>
                  <a:pt x="21671" y="6592"/>
                  <a:pt x="21731" y="6592"/>
                </a:cubicBezTo>
                <a:cubicBezTo>
                  <a:pt x="21859" y="6592"/>
                  <a:pt x="21981" y="6492"/>
                  <a:pt x="21981" y="6344"/>
                </a:cubicBezTo>
                <a:cubicBezTo>
                  <a:pt x="21981" y="6209"/>
                  <a:pt x="21868" y="6096"/>
                  <a:pt x="21734" y="6096"/>
                </a:cubicBezTo>
                <a:close/>
                <a:moveTo>
                  <a:pt x="22949" y="6099"/>
                </a:moveTo>
                <a:cubicBezTo>
                  <a:pt x="22732" y="6099"/>
                  <a:pt x="22625" y="6363"/>
                  <a:pt x="22777" y="6519"/>
                </a:cubicBezTo>
                <a:cubicBezTo>
                  <a:pt x="22828" y="6570"/>
                  <a:pt x="22890" y="6592"/>
                  <a:pt x="22950" y="6592"/>
                </a:cubicBezTo>
                <a:cubicBezTo>
                  <a:pt x="23078" y="6592"/>
                  <a:pt x="23200" y="6492"/>
                  <a:pt x="23200" y="6344"/>
                </a:cubicBezTo>
                <a:cubicBezTo>
                  <a:pt x="23200" y="6209"/>
                  <a:pt x="23088" y="6099"/>
                  <a:pt x="22953" y="6099"/>
                </a:cubicBezTo>
                <a:cubicBezTo>
                  <a:pt x="22951" y="6099"/>
                  <a:pt x="22950" y="6099"/>
                  <a:pt x="22949" y="6099"/>
                </a:cubicBezTo>
                <a:close/>
                <a:moveTo>
                  <a:pt x="24172" y="6096"/>
                </a:moveTo>
                <a:lnTo>
                  <a:pt x="24172" y="6099"/>
                </a:lnTo>
                <a:cubicBezTo>
                  <a:pt x="23952" y="6099"/>
                  <a:pt x="23843" y="6362"/>
                  <a:pt x="23996" y="6519"/>
                </a:cubicBezTo>
                <a:cubicBezTo>
                  <a:pt x="24047" y="6570"/>
                  <a:pt x="24109" y="6592"/>
                  <a:pt x="24169" y="6592"/>
                </a:cubicBezTo>
                <a:cubicBezTo>
                  <a:pt x="24297" y="6592"/>
                  <a:pt x="24419" y="6492"/>
                  <a:pt x="24419" y="6344"/>
                </a:cubicBezTo>
                <a:cubicBezTo>
                  <a:pt x="24419" y="6209"/>
                  <a:pt x="24310" y="6096"/>
                  <a:pt x="24172" y="6096"/>
                </a:cubicBezTo>
                <a:close/>
                <a:moveTo>
                  <a:pt x="25391" y="6096"/>
                </a:moveTo>
                <a:lnTo>
                  <a:pt x="25391" y="6099"/>
                </a:lnTo>
                <a:cubicBezTo>
                  <a:pt x="25172" y="6099"/>
                  <a:pt x="25062" y="6362"/>
                  <a:pt x="25219" y="6519"/>
                </a:cubicBezTo>
                <a:cubicBezTo>
                  <a:pt x="25268" y="6570"/>
                  <a:pt x="25329" y="6592"/>
                  <a:pt x="25389" y="6592"/>
                </a:cubicBezTo>
                <a:cubicBezTo>
                  <a:pt x="25516" y="6592"/>
                  <a:pt x="25638" y="6492"/>
                  <a:pt x="25638" y="6344"/>
                </a:cubicBezTo>
                <a:cubicBezTo>
                  <a:pt x="25638" y="6209"/>
                  <a:pt x="25529" y="6096"/>
                  <a:pt x="25391" y="6096"/>
                </a:cubicBezTo>
                <a:close/>
                <a:moveTo>
                  <a:pt x="25385" y="7318"/>
                </a:moveTo>
                <a:lnTo>
                  <a:pt x="25385" y="7318"/>
                </a:lnTo>
                <a:cubicBezTo>
                  <a:pt x="25253" y="7321"/>
                  <a:pt x="25146" y="7431"/>
                  <a:pt x="25146" y="7563"/>
                </a:cubicBezTo>
                <a:cubicBezTo>
                  <a:pt x="25146" y="7569"/>
                  <a:pt x="25146" y="7572"/>
                  <a:pt x="25146" y="7575"/>
                </a:cubicBezTo>
                <a:cubicBezTo>
                  <a:pt x="25162" y="7563"/>
                  <a:pt x="25178" y="7547"/>
                  <a:pt x="25193" y="7528"/>
                </a:cubicBezTo>
                <a:cubicBezTo>
                  <a:pt x="25259" y="7459"/>
                  <a:pt x="25322" y="7387"/>
                  <a:pt x="25385" y="7318"/>
                </a:cubicBezTo>
                <a:close/>
                <a:moveTo>
                  <a:pt x="1" y="7447"/>
                </a:moveTo>
                <a:lnTo>
                  <a:pt x="1" y="7679"/>
                </a:lnTo>
                <a:cubicBezTo>
                  <a:pt x="38" y="7607"/>
                  <a:pt x="38" y="7519"/>
                  <a:pt x="1" y="7447"/>
                </a:cubicBezTo>
                <a:close/>
                <a:moveTo>
                  <a:pt x="19296" y="7318"/>
                </a:moveTo>
                <a:cubicBezTo>
                  <a:pt x="19120" y="7318"/>
                  <a:pt x="18998" y="7497"/>
                  <a:pt x="19067" y="7657"/>
                </a:cubicBezTo>
                <a:cubicBezTo>
                  <a:pt x="19158" y="7707"/>
                  <a:pt x="19249" y="7757"/>
                  <a:pt x="19343" y="7807"/>
                </a:cubicBezTo>
                <a:cubicBezTo>
                  <a:pt x="19634" y="7751"/>
                  <a:pt x="19593" y="7318"/>
                  <a:pt x="19296" y="7318"/>
                </a:cubicBezTo>
                <a:close/>
                <a:moveTo>
                  <a:pt x="1000" y="7318"/>
                </a:moveTo>
                <a:cubicBezTo>
                  <a:pt x="781" y="7318"/>
                  <a:pt x="671" y="7585"/>
                  <a:pt x="828" y="7738"/>
                </a:cubicBezTo>
                <a:cubicBezTo>
                  <a:pt x="878" y="7789"/>
                  <a:pt x="940" y="7812"/>
                  <a:pt x="1000" y="7812"/>
                </a:cubicBezTo>
                <a:cubicBezTo>
                  <a:pt x="1126" y="7812"/>
                  <a:pt x="1248" y="7713"/>
                  <a:pt x="1248" y="7563"/>
                </a:cubicBezTo>
                <a:cubicBezTo>
                  <a:pt x="1248" y="7428"/>
                  <a:pt x="1138" y="7318"/>
                  <a:pt x="1000" y="7318"/>
                </a:cubicBezTo>
                <a:close/>
                <a:moveTo>
                  <a:pt x="2223" y="7318"/>
                </a:moveTo>
                <a:cubicBezTo>
                  <a:pt x="2000" y="7318"/>
                  <a:pt x="1890" y="7585"/>
                  <a:pt x="2047" y="7738"/>
                </a:cubicBezTo>
                <a:cubicBezTo>
                  <a:pt x="2098" y="7789"/>
                  <a:pt x="2160" y="7812"/>
                  <a:pt x="2221" y="7812"/>
                </a:cubicBezTo>
                <a:cubicBezTo>
                  <a:pt x="2347" y="7812"/>
                  <a:pt x="2467" y="7713"/>
                  <a:pt x="2467" y="7563"/>
                </a:cubicBezTo>
                <a:cubicBezTo>
                  <a:pt x="2467" y="7428"/>
                  <a:pt x="2357" y="7318"/>
                  <a:pt x="2223" y="7318"/>
                </a:cubicBezTo>
                <a:close/>
                <a:moveTo>
                  <a:pt x="3442" y="7318"/>
                </a:moveTo>
                <a:cubicBezTo>
                  <a:pt x="3222" y="7318"/>
                  <a:pt x="3110" y="7585"/>
                  <a:pt x="3266" y="7738"/>
                </a:cubicBezTo>
                <a:cubicBezTo>
                  <a:pt x="3317" y="7789"/>
                  <a:pt x="3379" y="7812"/>
                  <a:pt x="3440" y="7812"/>
                </a:cubicBezTo>
                <a:cubicBezTo>
                  <a:pt x="3566" y="7812"/>
                  <a:pt x="3686" y="7713"/>
                  <a:pt x="3686" y="7563"/>
                </a:cubicBezTo>
                <a:cubicBezTo>
                  <a:pt x="3686" y="7428"/>
                  <a:pt x="3576" y="7318"/>
                  <a:pt x="3442" y="7318"/>
                </a:cubicBezTo>
                <a:close/>
                <a:moveTo>
                  <a:pt x="4661" y="7318"/>
                </a:moveTo>
                <a:cubicBezTo>
                  <a:pt x="4441" y="7318"/>
                  <a:pt x="4332" y="7585"/>
                  <a:pt x="4485" y="7738"/>
                </a:cubicBezTo>
                <a:cubicBezTo>
                  <a:pt x="4536" y="7789"/>
                  <a:pt x="4598" y="7812"/>
                  <a:pt x="4660" y="7812"/>
                </a:cubicBezTo>
                <a:cubicBezTo>
                  <a:pt x="4787" y="7812"/>
                  <a:pt x="4908" y="7713"/>
                  <a:pt x="4908" y="7563"/>
                </a:cubicBezTo>
                <a:cubicBezTo>
                  <a:pt x="4908" y="7428"/>
                  <a:pt x="4795" y="7318"/>
                  <a:pt x="4661" y="7318"/>
                </a:cubicBezTo>
                <a:close/>
                <a:moveTo>
                  <a:pt x="5880" y="7318"/>
                </a:moveTo>
                <a:cubicBezTo>
                  <a:pt x="5660" y="7318"/>
                  <a:pt x="5551" y="7585"/>
                  <a:pt x="5704" y="7738"/>
                </a:cubicBezTo>
                <a:cubicBezTo>
                  <a:pt x="5755" y="7789"/>
                  <a:pt x="5818" y="7812"/>
                  <a:pt x="5879" y="7812"/>
                </a:cubicBezTo>
                <a:cubicBezTo>
                  <a:pt x="6006" y="7812"/>
                  <a:pt x="6127" y="7713"/>
                  <a:pt x="6127" y="7563"/>
                </a:cubicBezTo>
                <a:cubicBezTo>
                  <a:pt x="6127" y="7428"/>
                  <a:pt x="6015" y="7318"/>
                  <a:pt x="5880" y="7318"/>
                </a:cubicBezTo>
                <a:close/>
                <a:moveTo>
                  <a:pt x="7099" y="7318"/>
                </a:moveTo>
                <a:cubicBezTo>
                  <a:pt x="6879" y="7318"/>
                  <a:pt x="6770" y="7585"/>
                  <a:pt x="6923" y="7738"/>
                </a:cubicBezTo>
                <a:cubicBezTo>
                  <a:pt x="6974" y="7789"/>
                  <a:pt x="7037" y="7812"/>
                  <a:pt x="7098" y="7812"/>
                </a:cubicBezTo>
                <a:cubicBezTo>
                  <a:pt x="7225" y="7812"/>
                  <a:pt x="7346" y="7713"/>
                  <a:pt x="7346" y="7563"/>
                </a:cubicBezTo>
                <a:cubicBezTo>
                  <a:pt x="7346" y="7428"/>
                  <a:pt x="7237" y="7318"/>
                  <a:pt x="7099" y="7318"/>
                </a:cubicBezTo>
                <a:close/>
                <a:moveTo>
                  <a:pt x="8318" y="7318"/>
                </a:moveTo>
                <a:cubicBezTo>
                  <a:pt x="8099" y="7318"/>
                  <a:pt x="7989" y="7585"/>
                  <a:pt x="8146" y="7738"/>
                </a:cubicBezTo>
                <a:cubicBezTo>
                  <a:pt x="8195" y="7789"/>
                  <a:pt x="8257" y="7812"/>
                  <a:pt x="8318" y="7812"/>
                </a:cubicBezTo>
                <a:cubicBezTo>
                  <a:pt x="8444" y="7812"/>
                  <a:pt x="8565" y="7713"/>
                  <a:pt x="8565" y="7563"/>
                </a:cubicBezTo>
                <a:cubicBezTo>
                  <a:pt x="8565" y="7428"/>
                  <a:pt x="8456" y="7318"/>
                  <a:pt x="8318" y="7318"/>
                </a:cubicBezTo>
                <a:close/>
                <a:moveTo>
                  <a:pt x="9537" y="7318"/>
                </a:moveTo>
                <a:cubicBezTo>
                  <a:pt x="9318" y="7318"/>
                  <a:pt x="9208" y="7585"/>
                  <a:pt x="9365" y="7738"/>
                </a:cubicBezTo>
                <a:cubicBezTo>
                  <a:pt x="9414" y="7789"/>
                  <a:pt x="9476" y="7812"/>
                  <a:pt x="9537" y="7812"/>
                </a:cubicBezTo>
                <a:cubicBezTo>
                  <a:pt x="9663" y="7812"/>
                  <a:pt x="9785" y="7713"/>
                  <a:pt x="9785" y="7563"/>
                </a:cubicBezTo>
                <a:cubicBezTo>
                  <a:pt x="9785" y="7428"/>
                  <a:pt x="9675" y="7318"/>
                  <a:pt x="9537" y="7318"/>
                </a:cubicBezTo>
                <a:close/>
                <a:moveTo>
                  <a:pt x="20515" y="7318"/>
                </a:moveTo>
                <a:cubicBezTo>
                  <a:pt x="20295" y="7318"/>
                  <a:pt x="20182" y="7581"/>
                  <a:pt x="20339" y="7738"/>
                </a:cubicBezTo>
                <a:cubicBezTo>
                  <a:pt x="20390" y="7789"/>
                  <a:pt x="20452" y="7812"/>
                  <a:pt x="20513" y="7812"/>
                </a:cubicBezTo>
                <a:cubicBezTo>
                  <a:pt x="20639" y="7812"/>
                  <a:pt x="20759" y="7713"/>
                  <a:pt x="20759" y="7563"/>
                </a:cubicBezTo>
                <a:cubicBezTo>
                  <a:pt x="20759" y="7428"/>
                  <a:pt x="20649" y="7318"/>
                  <a:pt x="20515" y="7318"/>
                </a:cubicBezTo>
                <a:close/>
                <a:moveTo>
                  <a:pt x="21734" y="7318"/>
                </a:moveTo>
                <a:cubicBezTo>
                  <a:pt x="21514" y="7318"/>
                  <a:pt x="21405" y="7585"/>
                  <a:pt x="21558" y="7738"/>
                </a:cubicBezTo>
                <a:cubicBezTo>
                  <a:pt x="21609" y="7789"/>
                  <a:pt x="21671" y="7812"/>
                  <a:pt x="21733" y="7812"/>
                </a:cubicBezTo>
                <a:cubicBezTo>
                  <a:pt x="21860" y="7812"/>
                  <a:pt x="21981" y="7713"/>
                  <a:pt x="21981" y="7563"/>
                </a:cubicBezTo>
                <a:cubicBezTo>
                  <a:pt x="21981" y="7428"/>
                  <a:pt x="21868" y="7318"/>
                  <a:pt x="21734" y="7318"/>
                </a:cubicBezTo>
                <a:close/>
                <a:moveTo>
                  <a:pt x="22953" y="7318"/>
                </a:moveTo>
                <a:cubicBezTo>
                  <a:pt x="22733" y="7318"/>
                  <a:pt x="22624" y="7585"/>
                  <a:pt x="22777" y="7738"/>
                </a:cubicBezTo>
                <a:cubicBezTo>
                  <a:pt x="22828" y="7789"/>
                  <a:pt x="22891" y="7812"/>
                  <a:pt x="22952" y="7812"/>
                </a:cubicBezTo>
                <a:cubicBezTo>
                  <a:pt x="23079" y="7812"/>
                  <a:pt x="23200" y="7713"/>
                  <a:pt x="23200" y="7563"/>
                </a:cubicBezTo>
                <a:cubicBezTo>
                  <a:pt x="23200" y="7428"/>
                  <a:pt x="23088" y="7318"/>
                  <a:pt x="22953" y="7318"/>
                </a:cubicBezTo>
                <a:close/>
                <a:moveTo>
                  <a:pt x="24172" y="7318"/>
                </a:moveTo>
                <a:cubicBezTo>
                  <a:pt x="23952" y="7318"/>
                  <a:pt x="23843" y="7585"/>
                  <a:pt x="23996" y="7738"/>
                </a:cubicBezTo>
                <a:cubicBezTo>
                  <a:pt x="24047" y="7789"/>
                  <a:pt x="24110" y="7812"/>
                  <a:pt x="24171" y="7812"/>
                </a:cubicBezTo>
                <a:cubicBezTo>
                  <a:pt x="24298" y="7812"/>
                  <a:pt x="24419" y="7713"/>
                  <a:pt x="24419" y="7563"/>
                </a:cubicBezTo>
                <a:cubicBezTo>
                  <a:pt x="24419" y="7428"/>
                  <a:pt x="24310" y="7318"/>
                  <a:pt x="24172" y="7318"/>
                </a:cubicBezTo>
                <a:close/>
                <a:moveTo>
                  <a:pt x="21734" y="8537"/>
                </a:moveTo>
                <a:cubicBezTo>
                  <a:pt x="21627" y="8537"/>
                  <a:pt x="21533" y="8603"/>
                  <a:pt x="21502" y="8703"/>
                </a:cubicBezTo>
                <a:cubicBezTo>
                  <a:pt x="21659" y="8741"/>
                  <a:pt x="21818" y="8772"/>
                  <a:pt x="21978" y="8794"/>
                </a:cubicBezTo>
                <a:cubicBezTo>
                  <a:pt x="21978" y="8791"/>
                  <a:pt x="21981" y="8788"/>
                  <a:pt x="21981" y="8782"/>
                </a:cubicBezTo>
                <a:cubicBezTo>
                  <a:pt x="21981" y="8647"/>
                  <a:pt x="21868" y="8537"/>
                  <a:pt x="21734" y="8537"/>
                </a:cubicBezTo>
                <a:close/>
                <a:moveTo>
                  <a:pt x="22948" y="8537"/>
                </a:moveTo>
                <a:cubicBezTo>
                  <a:pt x="22800" y="8537"/>
                  <a:pt x="22684" y="8674"/>
                  <a:pt x="22708" y="8822"/>
                </a:cubicBezTo>
                <a:cubicBezTo>
                  <a:pt x="22874" y="8810"/>
                  <a:pt x="23037" y="8788"/>
                  <a:pt x="23197" y="8750"/>
                </a:cubicBezTo>
                <a:cubicBezTo>
                  <a:pt x="23182" y="8628"/>
                  <a:pt x="23078" y="8537"/>
                  <a:pt x="22953" y="8537"/>
                </a:cubicBezTo>
                <a:cubicBezTo>
                  <a:pt x="22951" y="8537"/>
                  <a:pt x="22949" y="8537"/>
                  <a:pt x="22948" y="8537"/>
                </a:cubicBezTo>
                <a:close/>
                <a:moveTo>
                  <a:pt x="1" y="8669"/>
                </a:moveTo>
                <a:lnTo>
                  <a:pt x="1" y="8898"/>
                </a:lnTo>
                <a:cubicBezTo>
                  <a:pt x="38" y="8826"/>
                  <a:pt x="38" y="8741"/>
                  <a:pt x="1" y="8669"/>
                </a:cubicBezTo>
                <a:close/>
                <a:moveTo>
                  <a:pt x="1000" y="8537"/>
                </a:moveTo>
                <a:cubicBezTo>
                  <a:pt x="781" y="8537"/>
                  <a:pt x="671" y="8804"/>
                  <a:pt x="828" y="8957"/>
                </a:cubicBezTo>
                <a:cubicBezTo>
                  <a:pt x="878" y="9008"/>
                  <a:pt x="940" y="9031"/>
                  <a:pt x="1001" y="9031"/>
                </a:cubicBezTo>
                <a:cubicBezTo>
                  <a:pt x="1127" y="9031"/>
                  <a:pt x="1248" y="8933"/>
                  <a:pt x="1248" y="8785"/>
                </a:cubicBezTo>
                <a:cubicBezTo>
                  <a:pt x="1248" y="8647"/>
                  <a:pt x="1138" y="8537"/>
                  <a:pt x="1000" y="8537"/>
                </a:cubicBezTo>
                <a:close/>
                <a:moveTo>
                  <a:pt x="2223" y="8537"/>
                </a:moveTo>
                <a:cubicBezTo>
                  <a:pt x="2000" y="8537"/>
                  <a:pt x="1890" y="8804"/>
                  <a:pt x="2047" y="8957"/>
                </a:cubicBezTo>
                <a:cubicBezTo>
                  <a:pt x="2097" y="9008"/>
                  <a:pt x="2159" y="9031"/>
                  <a:pt x="2220" y="9031"/>
                </a:cubicBezTo>
                <a:cubicBezTo>
                  <a:pt x="2346" y="9031"/>
                  <a:pt x="2467" y="8933"/>
                  <a:pt x="2467" y="8785"/>
                </a:cubicBezTo>
                <a:cubicBezTo>
                  <a:pt x="2467" y="8647"/>
                  <a:pt x="2357" y="8537"/>
                  <a:pt x="2223" y="8537"/>
                </a:cubicBezTo>
                <a:close/>
                <a:moveTo>
                  <a:pt x="3442" y="8537"/>
                </a:moveTo>
                <a:cubicBezTo>
                  <a:pt x="3222" y="8537"/>
                  <a:pt x="3110" y="8804"/>
                  <a:pt x="3266" y="8957"/>
                </a:cubicBezTo>
                <a:cubicBezTo>
                  <a:pt x="3317" y="9008"/>
                  <a:pt x="3379" y="9031"/>
                  <a:pt x="3440" y="9031"/>
                </a:cubicBezTo>
                <a:cubicBezTo>
                  <a:pt x="3566" y="9031"/>
                  <a:pt x="3686" y="8933"/>
                  <a:pt x="3686" y="8785"/>
                </a:cubicBezTo>
                <a:cubicBezTo>
                  <a:pt x="3686" y="8647"/>
                  <a:pt x="3576" y="8537"/>
                  <a:pt x="3442" y="8537"/>
                </a:cubicBezTo>
                <a:close/>
                <a:moveTo>
                  <a:pt x="4661" y="8537"/>
                </a:moveTo>
                <a:cubicBezTo>
                  <a:pt x="4441" y="8537"/>
                  <a:pt x="4332" y="8804"/>
                  <a:pt x="4485" y="8957"/>
                </a:cubicBezTo>
                <a:cubicBezTo>
                  <a:pt x="4536" y="9008"/>
                  <a:pt x="4599" y="9031"/>
                  <a:pt x="4660" y="9031"/>
                </a:cubicBezTo>
                <a:cubicBezTo>
                  <a:pt x="4787" y="9031"/>
                  <a:pt x="4908" y="8933"/>
                  <a:pt x="4908" y="8785"/>
                </a:cubicBezTo>
                <a:cubicBezTo>
                  <a:pt x="4908" y="8647"/>
                  <a:pt x="4795" y="8537"/>
                  <a:pt x="4661" y="8537"/>
                </a:cubicBezTo>
                <a:close/>
                <a:moveTo>
                  <a:pt x="5880" y="8537"/>
                </a:moveTo>
                <a:cubicBezTo>
                  <a:pt x="5660" y="8537"/>
                  <a:pt x="5551" y="8804"/>
                  <a:pt x="5704" y="8957"/>
                </a:cubicBezTo>
                <a:cubicBezTo>
                  <a:pt x="5755" y="9008"/>
                  <a:pt x="5818" y="9031"/>
                  <a:pt x="5879" y="9031"/>
                </a:cubicBezTo>
                <a:cubicBezTo>
                  <a:pt x="6006" y="9031"/>
                  <a:pt x="6127" y="8933"/>
                  <a:pt x="6127" y="8785"/>
                </a:cubicBezTo>
                <a:cubicBezTo>
                  <a:pt x="6127" y="8647"/>
                  <a:pt x="6015" y="8537"/>
                  <a:pt x="5880" y="8537"/>
                </a:cubicBezTo>
                <a:close/>
                <a:moveTo>
                  <a:pt x="7099" y="8537"/>
                </a:moveTo>
                <a:cubicBezTo>
                  <a:pt x="6879" y="8537"/>
                  <a:pt x="6770" y="8804"/>
                  <a:pt x="6923" y="8957"/>
                </a:cubicBezTo>
                <a:cubicBezTo>
                  <a:pt x="6974" y="9008"/>
                  <a:pt x="7037" y="9031"/>
                  <a:pt x="7098" y="9031"/>
                </a:cubicBezTo>
                <a:cubicBezTo>
                  <a:pt x="7225" y="9031"/>
                  <a:pt x="7346" y="8933"/>
                  <a:pt x="7346" y="8785"/>
                </a:cubicBezTo>
                <a:cubicBezTo>
                  <a:pt x="7346" y="8647"/>
                  <a:pt x="7237" y="8537"/>
                  <a:pt x="7099" y="8537"/>
                </a:cubicBezTo>
                <a:close/>
                <a:moveTo>
                  <a:pt x="8318" y="8537"/>
                </a:moveTo>
                <a:cubicBezTo>
                  <a:pt x="8099" y="8537"/>
                  <a:pt x="7989" y="8804"/>
                  <a:pt x="8146" y="8957"/>
                </a:cubicBezTo>
                <a:cubicBezTo>
                  <a:pt x="8195" y="9008"/>
                  <a:pt x="8257" y="9031"/>
                  <a:pt x="8318" y="9031"/>
                </a:cubicBezTo>
                <a:cubicBezTo>
                  <a:pt x="8444" y="9031"/>
                  <a:pt x="8565" y="8933"/>
                  <a:pt x="8565" y="8785"/>
                </a:cubicBezTo>
                <a:cubicBezTo>
                  <a:pt x="8565" y="8647"/>
                  <a:pt x="8456" y="8537"/>
                  <a:pt x="8318" y="8537"/>
                </a:cubicBezTo>
                <a:close/>
                <a:moveTo>
                  <a:pt x="9537" y="8537"/>
                </a:moveTo>
                <a:cubicBezTo>
                  <a:pt x="9318" y="8537"/>
                  <a:pt x="9208" y="8804"/>
                  <a:pt x="9365" y="8957"/>
                </a:cubicBezTo>
                <a:cubicBezTo>
                  <a:pt x="9415" y="9008"/>
                  <a:pt x="9476" y="9031"/>
                  <a:pt x="9537" y="9031"/>
                </a:cubicBezTo>
                <a:cubicBezTo>
                  <a:pt x="9663" y="9031"/>
                  <a:pt x="9785" y="8933"/>
                  <a:pt x="9785" y="8785"/>
                </a:cubicBezTo>
                <a:cubicBezTo>
                  <a:pt x="9785" y="8647"/>
                  <a:pt x="9675" y="8537"/>
                  <a:pt x="9537" y="8537"/>
                </a:cubicBezTo>
                <a:close/>
                <a:moveTo>
                  <a:pt x="1" y="9888"/>
                </a:moveTo>
                <a:lnTo>
                  <a:pt x="1" y="10120"/>
                </a:lnTo>
                <a:cubicBezTo>
                  <a:pt x="38" y="10045"/>
                  <a:pt x="38" y="9960"/>
                  <a:pt x="1" y="9888"/>
                </a:cubicBezTo>
                <a:close/>
                <a:moveTo>
                  <a:pt x="1000" y="9756"/>
                </a:moveTo>
                <a:cubicBezTo>
                  <a:pt x="781" y="9756"/>
                  <a:pt x="671" y="10023"/>
                  <a:pt x="828" y="10176"/>
                </a:cubicBezTo>
                <a:cubicBezTo>
                  <a:pt x="878" y="10227"/>
                  <a:pt x="940" y="10250"/>
                  <a:pt x="1001" y="10250"/>
                </a:cubicBezTo>
                <a:cubicBezTo>
                  <a:pt x="1127" y="10250"/>
                  <a:pt x="1248" y="10152"/>
                  <a:pt x="1248" y="10004"/>
                </a:cubicBezTo>
                <a:cubicBezTo>
                  <a:pt x="1248" y="9866"/>
                  <a:pt x="1138" y="9756"/>
                  <a:pt x="1000" y="9756"/>
                </a:cubicBezTo>
                <a:close/>
                <a:moveTo>
                  <a:pt x="2223" y="9756"/>
                </a:moveTo>
                <a:cubicBezTo>
                  <a:pt x="2000" y="9756"/>
                  <a:pt x="1890" y="10023"/>
                  <a:pt x="2047" y="10176"/>
                </a:cubicBezTo>
                <a:cubicBezTo>
                  <a:pt x="2097" y="10227"/>
                  <a:pt x="2159" y="10250"/>
                  <a:pt x="2220" y="10250"/>
                </a:cubicBezTo>
                <a:cubicBezTo>
                  <a:pt x="2346" y="10250"/>
                  <a:pt x="2467" y="10152"/>
                  <a:pt x="2467" y="10004"/>
                </a:cubicBezTo>
                <a:cubicBezTo>
                  <a:pt x="2467" y="9866"/>
                  <a:pt x="2357" y="9756"/>
                  <a:pt x="2223" y="9756"/>
                </a:cubicBezTo>
                <a:close/>
                <a:moveTo>
                  <a:pt x="3442" y="9756"/>
                </a:moveTo>
                <a:cubicBezTo>
                  <a:pt x="3222" y="9756"/>
                  <a:pt x="3110" y="10023"/>
                  <a:pt x="3266" y="10176"/>
                </a:cubicBezTo>
                <a:cubicBezTo>
                  <a:pt x="3317" y="10227"/>
                  <a:pt x="3379" y="10250"/>
                  <a:pt x="3440" y="10250"/>
                </a:cubicBezTo>
                <a:cubicBezTo>
                  <a:pt x="3566" y="10250"/>
                  <a:pt x="3686" y="10152"/>
                  <a:pt x="3686" y="10004"/>
                </a:cubicBezTo>
                <a:cubicBezTo>
                  <a:pt x="3686" y="9866"/>
                  <a:pt x="3576" y="9756"/>
                  <a:pt x="3442" y="9756"/>
                </a:cubicBezTo>
                <a:close/>
                <a:moveTo>
                  <a:pt x="4661" y="9756"/>
                </a:moveTo>
                <a:cubicBezTo>
                  <a:pt x="4441" y="9756"/>
                  <a:pt x="4332" y="10023"/>
                  <a:pt x="4485" y="10176"/>
                </a:cubicBezTo>
                <a:cubicBezTo>
                  <a:pt x="4536" y="10227"/>
                  <a:pt x="4599" y="10250"/>
                  <a:pt x="4660" y="10250"/>
                </a:cubicBezTo>
                <a:cubicBezTo>
                  <a:pt x="4787" y="10250"/>
                  <a:pt x="4908" y="10152"/>
                  <a:pt x="4908" y="10004"/>
                </a:cubicBezTo>
                <a:cubicBezTo>
                  <a:pt x="4908" y="9866"/>
                  <a:pt x="4795" y="9756"/>
                  <a:pt x="4661" y="9756"/>
                </a:cubicBezTo>
                <a:close/>
                <a:moveTo>
                  <a:pt x="5880" y="9756"/>
                </a:moveTo>
                <a:cubicBezTo>
                  <a:pt x="5660" y="9756"/>
                  <a:pt x="5551" y="10023"/>
                  <a:pt x="5704" y="10176"/>
                </a:cubicBezTo>
                <a:cubicBezTo>
                  <a:pt x="5755" y="10227"/>
                  <a:pt x="5818" y="10250"/>
                  <a:pt x="5879" y="10250"/>
                </a:cubicBezTo>
                <a:cubicBezTo>
                  <a:pt x="6006" y="10250"/>
                  <a:pt x="6127" y="10152"/>
                  <a:pt x="6127" y="10004"/>
                </a:cubicBezTo>
                <a:cubicBezTo>
                  <a:pt x="6127" y="9866"/>
                  <a:pt x="6015" y="9756"/>
                  <a:pt x="5880" y="9756"/>
                </a:cubicBezTo>
                <a:close/>
                <a:moveTo>
                  <a:pt x="7099" y="9756"/>
                </a:moveTo>
                <a:cubicBezTo>
                  <a:pt x="6879" y="9756"/>
                  <a:pt x="6770" y="10023"/>
                  <a:pt x="6923" y="10176"/>
                </a:cubicBezTo>
                <a:cubicBezTo>
                  <a:pt x="6974" y="10227"/>
                  <a:pt x="7037" y="10250"/>
                  <a:pt x="7098" y="10250"/>
                </a:cubicBezTo>
                <a:cubicBezTo>
                  <a:pt x="7225" y="10250"/>
                  <a:pt x="7346" y="10152"/>
                  <a:pt x="7346" y="10004"/>
                </a:cubicBezTo>
                <a:cubicBezTo>
                  <a:pt x="7346" y="9866"/>
                  <a:pt x="7237" y="9756"/>
                  <a:pt x="7099" y="9756"/>
                </a:cubicBezTo>
                <a:close/>
                <a:moveTo>
                  <a:pt x="8318" y="9756"/>
                </a:moveTo>
                <a:cubicBezTo>
                  <a:pt x="8099" y="9756"/>
                  <a:pt x="7989" y="10023"/>
                  <a:pt x="8146" y="10176"/>
                </a:cubicBezTo>
                <a:cubicBezTo>
                  <a:pt x="8195" y="10227"/>
                  <a:pt x="8257" y="10250"/>
                  <a:pt x="8318" y="10250"/>
                </a:cubicBezTo>
                <a:cubicBezTo>
                  <a:pt x="8444" y="10250"/>
                  <a:pt x="8565" y="10152"/>
                  <a:pt x="8565" y="10004"/>
                </a:cubicBezTo>
                <a:cubicBezTo>
                  <a:pt x="8565" y="9866"/>
                  <a:pt x="8456" y="9756"/>
                  <a:pt x="8318" y="9756"/>
                </a:cubicBezTo>
                <a:close/>
                <a:moveTo>
                  <a:pt x="9537" y="9756"/>
                </a:moveTo>
                <a:cubicBezTo>
                  <a:pt x="9318" y="9756"/>
                  <a:pt x="9208" y="10023"/>
                  <a:pt x="9365" y="10176"/>
                </a:cubicBezTo>
                <a:cubicBezTo>
                  <a:pt x="9415" y="10227"/>
                  <a:pt x="9476" y="10250"/>
                  <a:pt x="9537" y="10250"/>
                </a:cubicBezTo>
                <a:cubicBezTo>
                  <a:pt x="9663" y="10250"/>
                  <a:pt x="9785" y="10152"/>
                  <a:pt x="9785" y="10004"/>
                </a:cubicBezTo>
                <a:cubicBezTo>
                  <a:pt x="9785" y="9866"/>
                  <a:pt x="9675" y="9756"/>
                  <a:pt x="9537" y="9756"/>
                </a:cubicBezTo>
                <a:close/>
                <a:moveTo>
                  <a:pt x="1" y="11107"/>
                </a:moveTo>
                <a:lnTo>
                  <a:pt x="1" y="11339"/>
                </a:lnTo>
                <a:cubicBezTo>
                  <a:pt x="38" y="11267"/>
                  <a:pt x="38" y="11179"/>
                  <a:pt x="1" y="11107"/>
                </a:cubicBezTo>
                <a:close/>
                <a:moveTo>
                  <a:pt x="1000" y="10975"/>
                </a:moveTo>
                <a:cubicBezTo>
                  <a:pt x="781" y="10975"/>
                  <a:pt x="671" y="11242"/>
                  <a:pt x="828" y="11395"/>
                </a:cubicBezTo>
                <a:cubicBezTo>
                  <a:pt x="878" y="11446"/>
                  <a:pt x="940" y="11469"/>
                  <a:pt x="1001" y="11469"/>
                </a:cubicBezTo>
                <a:cubicBezTo>
                  <a:pt x="1127" y="11469"/>
                  <a:pt x="1248" y="11371"/>
                  <a:pt x="1248" y="11223"/>
                </a:cubicBezTo>
                <a:cubicBezTo>
                  <a:pt x="1248" y="11085"/>
                  <a:pt x="1138" y="10975"/>
                  <a:pt x="1000" y="10975"/>
                </a:cubicBezTo>
                <a:close/>
                <a:moveTo>
                  <a:pt x="2223" y="10975"/>
                </a:moveTo>
                <a:cubicBezTo>
                  <a:pt x="2000" y="10975"/>
                  <a:pt x="1890" y="11242"/>
                  <a:pt x="2047" y="11395"/>
                </a:cubicBezTo>
                <a:cubicBezTo>
                  <a:pt x="2098" y="11446"/>
                  <a:pt x="2160" y="11469"/>
                  <a:pt x="2221" y="11469"/>
                </a:cubicBezTo>
                <a:cubicBezTo>
                  <a:pt x="2347" y="11469"/>
                  <a:pt x="2467" y="11371"/>
                  <a:pt x="2467" y="11223"/>
                </a:cubicBezTo>
                <a:cubicBezTo>
                  <a:pt x="2467" y="11085"/>
                  <a:pt x="2357" y="10975"/>
                  <a:pt x="2223" y="10975"/>
                </a:cubicBezTo>
                <a:close/>
                <a:moveTo>
                  <a:pt x="3442" y="10975"/>
                </a:moveTo>
                <a:cubicBezTo>
                  <a:pt x="3219" y="10975"/>
                  <a:pt x="3110" y="11242"/>
                  <a:pt x="3266" y="11395"/>
                </a:cubicBezTo>
                <a:cubicBezTo>
                  <a:pt x="3317" y="11446"/>
                  <a:pt x="3379" y="11469"/>
                  <a:pt x="3440" y="11469"/>
                </a:cubicBezTo>
                <a:cubicBezTo>
                  <a:pt x="3566" y="11469"/>
                  <a:pt x="3686" y="11371"/>
                  <a:pt x="3686" y="11223"/>
                </a:cubicBezTo>
                <a:cubicBezTo>
                  <a:pt x="3686" y="11085"/>
                  <a:pt x="3576" y="10975"/>
                  <a:pt x="3442" y="10975"/>
                </a:cubicBezTo>
                <a:close/>
                <a:moveTo>
                  <a:pt x="4661" y="10975"/>
                </a:moveTo>
                <a:cubicBezTo>
                  <a:pt x="4441" y="10975"/>
                  <a:pt x="4332" y="11242"/>
                  <a:pt x="4485" y="11395"/>
                </a:cubicBezTo>
                <a:cubicBezTo>
                  <a:pt x="4536" y="11446"/>
                  <a:pt x="4599" y="11469"/>
                  <a:pt x="4660" y="11469"/>
                </a:cubicBezTo>
                <a:cubicBezTo>
                  <a:pt x="4787" y="11469"/>
                  <a:pt x="4908" y="11371"/>
                  <a:pt x="4908" y="11223"/>
                </a:cubicBezTo>
                <a:cubicBezTo>
                  <a:pt x="4905" y="11085"/>
                  <a:pt x="4795" y="10975"/>
                  <a:pt x="4661" y="10975"/>
                </a:cubicBezTo>
                <a:close/>
                <a:moveTo>
                  <a:pt x="5880" y="10975"/>
                </a:moveTo>
                <a:cubicBezTo>
                  <a:pt x="5660" y="10975"/>
                  <a:pt x="5551" y="11242"/>
                  <a:pt x="5704" y="11395"/>
                </a:cubicBezTo>
                <a:cubicBezTo>
                  <a:pt x="5755" y="11446"/>
                  <a:pt x="5818" y="11469"/>
                  <a:pt x="5879" y="11469"/>
                </a:cubicBezTo>
                <a:cubicBezTo>
                  <a:pt x="6006" y="11469"/>
                  <a:pt x="6127" y="11371"/>
                  <a:pt x="6127" y="11223"/>
                </a:cubicBezTo>
                <a:cubicBezTo>
                  <a:pt x="6127" y="11085"/>
                  <a:pt x="6015" y="10975"/>
                  <a:pt x="5880" y="10975"/>
                </a:cubicBezTo>
                <a:close/>
                <a:moveTo>
                  <a:pt x="7099" y="10975"/>
                </a:moveTo>
                <a:cubicBezTo>
                  <a:pt x="6879" y="10975"/>
                  <a:pt x="6770" y="11242"/>
                  <a:pt x="6923" y="11395"/>
                </a:cubicBezTo>
                <a:cubicBezTo>
                  <a:pt x="6974" y="11446"/>
                  <a:pt x="7037" y="11469"/>
                  <a:pt x="7098" y="11469"/>
                </a:cubicBezTo>
                <a:cubicBezTo>
                  <a:pt x="7225" y="11469"/>
                  <a:pt x="7346" y="11371"/>
                  <a:pt x="7346" y="11223"/>
                </a:cubicBezTo>
                <a:cubicBezTo>
                  <a:pt x="7346" y="11085"/>
                  <a:pt x="7237" y="10975"/>
                  <a:pt x="7099" y="10975"/>
                </a:cubicBezTo>
                <a:close/>
                <a:moveTo>
                  <a:pt x="8318" y="10975"/>
                </a:moveTo>
                <a:cubicBezTo>
                  <a:pt x="8099" y="10975"/>
                  <a:pt x="7989" y="11242"/>
                  <a:pt x="8146" y="11395"/>
                </a:cubicBezTo>
                <a:cubicBezTo>
                  <a:pt x="8195" y="11446"/>
                  <a:pt x="8257" y="11469"/>
                  <a:pt x="8318" y="11469"/>
                </a:cubicBezTo>
                <a:cubicBezTo>
                  <a:pt x="8444" y="11469"/>
                  <a:pt x="8565" y="11371"/>
                  <a:pt x="8565" y="11223"/>
                </a:cubicBezTo>
                <a:cubicBezTo>
                  <a:pt x="8565" y="11085"/>
                  <a:pt x="8456" y="10975"/>
                  <a:pt x="8318" y="10975"/>
                </a:cubicBezTo>
                <a:close/>
                <a:moveTo>
                  <a:pt x="9537" y="10975"/>
                </a:moveTo>
                <a:cubicBezTo>
                  <a:pt x="9318" y="10975"/>
                  <a:pt x="9208" y="11242"/>
                  <a:pt x="9365" y="11395"/>
                </a:cubicBezTo>
                <a:cubicBezTo>
                  <a:pt x="9415" y="11446"/>
                  <a:pt x="9476" y="11469"/>
                  <a:pt x="9537" y="11469"/>
                </a:cubicBezTo>
                <a:cubicBezTo>
                  <a:pt x="9663" y="11469"/>
                  <a:pt x="9785" y="11371"/>
                  <a:pt x="9785" y="11223"/>
                </a:cubicBezTo>
                <a:cubicBezTo>
                  <a:pt x="9785" y="11085"/>
                  <a:pt x="9675" y="10975"/>
                  <a:pt x="9537" y="10975"/>
                </a:cubicBezTo>
                <a:close/>
                <a:moveTo>
                  <a:pt x="1" y="12326"/>
                </a:moveTo>
                <a:lnTo>
                  <a:pt x="1" y="12558"/>
                </a:lnTo>
                <a:cubicBezTo>
                  <a:pt x="38" y="12486"/>
                  <a:pt x="38" y="12398"/>
                  <a:pt x="1" y="12326"/>
                </a:cubicBezTo>
                <a:close/>
                <a:moveTo>
                  <a:pt x="1000" y="12194"/>
                </a:moveTo>
                <a:cubicBezTo>
                  <a:pt x="781" y="12194"/>
                  <a:pt x="671" y="12461"/>
                  <a:pt x="828" y="12618"/>
                </a:cubicBezTo>
                <a:cubicBezTo>
                  <a:pt x="878" y="12667"/>
                  <a:pt x="939" y="12689"/>
                  <a:pt x="999" y="12689"/>
                </a:cubicBezTo>
                <a:cubicBezTo>
                  <a:pt x="1126" y="12689"/>
                  <a:pt x="1248" y="12591"/>
                  <a:pt x="1248" y="12442"/>
                </a:cubicBezTo>
                <a:cubicBezTo>
                  <a:pt x="1248" y="12304"/>
                  <a:pt x="1138" y="12194"/>
                  <a:pt x="1000" y="12194"/>
                </a:cubicBezTo>
                <a:close/>
                <a:moveTo>
                  <a:pt x="2223" y="12194"/>
                </a:moveTo>
                <a:cubicBezTo>
                  <a:pt x="2000" y="12194"/>
                  <a:pt x="1890" y="12461"/>
                  <a:pt x="2047" y="12618"/>
                </a:cubicBezTo>
                <a:cubicBezTo>
                  <a:pt x="2097" y="12667"/>
                  <a:pt x="2158" y="12689"/>
                  <a:pt x="2218" y="12689"/>
                </a:cubicBezTo>
                <a:cubicBezTo>
                  <a:pt x="2345" y="12689"/>
                  <a:pt x="2467" y="12591"/>
                  <a:pt x="2467" y="12442"/>
                </a:cubicBezTo>
                <a:cubicBezTo>
                  <a:pt x="2467" y="12304"/>
                  <a:pt x="2357" y="12194"/>
                  <a:pt x="2223" y="12194"/>
                </a:cubicBezTo>
                <a:close/>
                <a:moveTo>
                  <a:pt x="3442" y="12194"/>
                </a:moveTo>
                <a:cubicBezTo>
                  <a:pt x="3222" y="12194"/>
                  <a:pt x="3110" y="12461"/>
                  <a:pt x="3266" y="12618"/>
                </a:cubicBezTo>
                <a:cubicBezTo>
                  <a:pt x="3317" y="12667"/>
                  <a:pt x="3378" y="12689"/>
                  <a:pt x="3438" y="12689"/>
                </a:cubicBezTo>
                <a:cubicBezTo>
                  <a:pt x="3565" y="12689"/>
                  <a:pt x="3686" y="12591"/>
                  <a:pt x="3686" y="12442"/>
                </a:cubicBezTo>
                <a:cubicBezTo>
                  <a:pt x="3686" y="12304"/>
                  <a:pt x="3576" y="12194"/>
                  <a:pt x="3442" y="12194"/>
                </a:cubicBezTo>
                <a:close/>
                <a:moveTo>
                  <a:pt x="4661" y="12194"/>
                </a:moveTo>
                <a:cubicBezTo>
                  <a:pt x="4441" y="12194"/>
                  <a:pt x="4332" y="12461"/>
                  <a:pt x="4485" y="12618"/>
                </a:cubicBezTo>
                <a:cubicBezTo>
                  <a:pt x="4536" y="12667"/>
                  <a:pt x="4597" y="12689"/>
                  <a:pt x="4658" y="12689"/>
                </a:cubicBezTo>
                <a:cubicBezTo>
                  <a:pt x="4786" y="12689"/>
                  <a:pt x="4908" y="12591"/>
                  <a:pt x="4908" y="12442"/>
                </a:cubicBezTo>
                <a:cubicBezTo>
                  <a:pt x="4908" y="12304"/>
                  <a:pt x="4795" y="12194"/>
                  <a:pt x="4661" y="12194"/>
                </a:cubicBezTo>
                <a:close/>
                <a:moveTo>
                  <a:pt x="5880" y="12194"/>
                </a:moveTo>
                <a:cubicBezTo>
                  <a:pt x="5660" y="12194"/>
                  <a:pt x="5551" y="12461"/>
                  <a:pt x="5704" y="12618"/>
                </a:cubicBezTo>
                <a:cubicBezTo>
                  <a:pt x="5755" y="12667"/>
                  <a:pt x="5817" y="12689"/>
                  <a:pt x="5877" y="12689"/>
                </a:cubicBezTo>
                <a:cubicBezTo>
                  <a:pt x="6005" y="12689"/>
                  <a:pt x="6127" y="12591"/>
                  <a:pt x="6127" y="12442"/>
                </a:cubicBezTo>
                <a:cubicBezTo>
                  <a:pt x="6127" y="12304"/>
                  <a:pt x="6015" y="12194"/>
                  <a:pt x="5880" y="12194"/>
                </a:cubicBezTo>
                <a:close/>
                <a:moveTo>
                  <a:pt x="7099" y="12194"/>
                </a:moveTo>
                <a:cubicBezTo>
                  <a:pt x="6879" y="12194"/>
                  <a:pt x="6770" y="12461"/>
                  <a:pt x="6923" y="12618"/>
                </a:cubicBezTo>
                <a:cubicBezTo>
                  <a:pt x="6974" y="12667"/>
                  <a:pt x="7036" y="12689"/>
                  <a:pt x="7096" y="12689"/>
                </a:cubicBezTo>
                <a:cubicBezTo>
                  <a:pt x="7224" y="12689"/>
                  <a:pt x="7346" y="12591"/>
                  <a:pt x="7346" y="12442"/>
                </a:cubicBezTo>
                <a:cubicBezTo>
                  <a:pt x="7346" y="12304"/>
                  <a:pt x="7237" y="12194"/>
                  <a:pt x="7099" y="12194"/>
                </a:cubicBezTo>
                <a:close/>
                <a:moveTo>
                  <a:pt x="8318" y="12194"/>
                </a:moveTo>
                <a:cubicBezTo>
                  <a:pt x="8099" y="12194"/>
                  <a:pt x="7989" y="12461"/>
                  <a:pt x="8146" y="12618"/>
                </a:cubicBezTo>
                <a:cubicBezTo>
                  <a:pt x="8195" y="12667"/>
                  <a:pt x="8256" y="12689"/>
                  <a:pt x="8316" y="12689"/>
                </a:cubicBezTo>
                <a:cubicBezTo>
                  <a:pt x="8443" y="12689"/>
                  <a:pt x="8565" y="12591"/>
                  <a:pt x="8565" y="12442"/>
                </a:cubicBezTo>
                <a:cubicBezTo>
                  <a:pt x="8565" y="12304"/>
                  <a:pt x="8456" y="12194"/>
                  <a:pt x="8318" y="12194"/>
                </a:cubicBezTo>
                <a:close/>
                <a:moveTo>
                  <a:pt x="9537" y="12194"/>
                </a:moveTo>
                <a:cubicBezTo>
                  <a:pt x="9318" y="12194"/>
                  <a:pt x="9208" y="12461"/>
                  <a:pt x="9365" y="12618"/>
                </a:cubicBezTo>
                <a:cubicBezTo>
                  <a:pt x="9414" y="12667"/>
                  <a:pt x="9475" y="12689"/>
                  <a:pt x="9535" y="12689"/>
                </a:cubicBezTo>
                <a:cubicBezTo>
                  <a:pt x="9662" y="12689"/>
                  <a:pt x="9785" y="12591"/>
                  <a:pt x="9785" y="12442"/>
                </a:cubicBezTo>
                <a:cubicBezTo>
                  <a:pt x="9785" y="12304"/>
                  <a:pt x="9675" y="12194"/>
                  <a:pt x="9537" y="12194"/>
                </a:cubicBezTo>
                <a:close/>
                <a:moveTo>
                  <a:pt x="1" y="13545"/>
                </a:moveTo>
                <a:lnTo>
                  <a:pt x="1" y="13777"/>
                </a:lnTo>
                <a:cubicBezTo>
                  <a:pt x="38" y="13705"/>
                  <a:pt x="38" y="13617"/>
                  <a:pt x="1" y="13545"/>
                </a:cubicBezTo>
                <a:close/>
                <a:moveTo>
                  <a:pt x="10653" y="13439"/>
                </a:moveTo>
                <a:lnTo>
                  <a:pt x="10653" y="13439"/>
                </a:lnTo>
                <a:cubicBezTo>
                  <a:pt x="10427" y="13545"/>
                  <a:pt x="10486" y="13884"/>
                  <a:pt x="10734" y="13906"/>
                </a:cubicBezTo>
                <a:cubicBezTo>
                  <a:pt x="10728" y="13877"/>
                  <a:pt x="10725" y="13846"/>
                  <a:pt x="10718" y="13818"/>
                </a:cubicBezTo>
                <a:cubicBezTo>
                  <a:pt x="10696" y="13689"/>
                  <a:pt x="10675" y="13564"/>
                  <a:pt x="10653" y="13439"/>
                </a:cubicBezTo>
                <a:close/>
                <a:moveTo>
                  <a:pt x="1000" y="13414"/>
                </a:moveTo>
                <a:cubicBezTo>
                  <a:pt x="781" y="13414"/>
                  <a:pt x="671" y="13680"/>
                  <a:pt x="828" y="13837"/>
                </a:cubicBezTo>
                <a:cubicBezTo>
                  <a:pt x="878" y="13886"/>
                  <a:pt x="939" y="13908"/>
                  <a:pt x="999" y="13908"/>
                </a:cubicBezTo>
                <a:cubicBezTo>
                  <a:pt x="1126" y="13908"/>
                  <a:pt x="1248" y="13810"/>
                  <a:pt x="1248" y="13661"/>
                </a:cubicBezTo>
                <a:cubicBezTo>
                  <a:pt x="1248" y="13526"/>
                  <a:pt x="1138" y="13414"/>
                  <a:pt x="1000" y="13414"/>
                </a:cubicBezTo>
                <a:close/>
                <a:moveTo>
                  <a:pt x="2223" y="13414"/>
                </a:moveTo>
                <a:cubicBezTo>
                  <a:pt x="2000" y="13414"/>
                  <a:pt x="1890" y="13680"/>
                  <a:pt x="2047" y="13837"/>
                </a:cubicBezTo>
                <a:cubicBezTo>
                  <a:pt x="2097" y="13886"/>
                  <a:pt x="2158" y="13908"/>
                  <a:pt x="2218" y="13908"/>
                </a:cubicBezTo>
                <a:cubicBezTo>
                  <a:pt x="2345" y="13908"/>
                  <a:pt x="2467" y="13810"/>
                  <a:pt x="2467" y="13661"/>
                </a:cubicBezTo>
                <a:cubicBezTo>
                  <a:pt x="2467" y="13526"/>
                  <a:pt x="2357" y="13414"/>
                  <a:pt x="2223" y="13414"/>
                </a:cubicBezTo>
                <a:close/>
                <a:moveTo>
                  <a:pt x="3442" y="13414"/>
                </a:moveTo>
                <a:cubicBezTo>
                  <a:pt x="3222" y="13414"/>
                  <a:pt x="3110" y="13680"/>
                  <a:pt x="3266" y="13837"/>
                </a:cubicBezTo>
                <a:cubicBezTo>
                  <a:pt x="3317" y="13886"/>
                  <a:pt x="3378" y="13908"/>
                  <a:pt x="3438" y="13908"/>
                </a:cubicBezTo>
                <a:cubicBezTo>
                  <a:pt x="3565" y="13908"/>
                  <a:pt x="3686" y="13810"/>
                  <a:pt x="3686" y="13661"/>
                </a:cubicBezTo>
                <a:cubicBezTo>
                  <a:pt x="3686" y="13526"/>
                  <a:pt x="3576" y="13414"/>
                  <a:pt x="3442" y="13414"/>
                </a:cubicBezTo>
                <a:close/>
                <a:moveTo>
                  <a:pt x="4661" y="13414"/>
                </a:moveTo>
                <a:cubicBezTo>
                  <a:pt x="4441" y="13414"/>
                  <a:pt x="4332" y="13680"/>
                  <a:pt x="4485" y="13837"/>
                </a:cubicBezTo>
                <a:cubicBezTo>
                  <a:pt x="4536" y="13886"/>
                  <a:pt x="4597" y="13908"/>
                  <a:pt x="4658" y="13908"/>
                </a:cubicBezTo>
                <a:cubicBezTo>
                  <a:pt x="4786" y="13908"/>
                  <a:pt x="4908" y="13810"/>
                  <a:pt x="4908" y="13661"/>
                </a:cubicBezTo>
                <a:cubicBezTo>
                  <a:pt x="4908" y="13526"/>
                  <a:pt x="4795" y="13414"/>
                  <a:pt x="4661" y="13414"/>
                </a:cubicBezTo>
                <a:close/>
                <a:moveTo>
                  <a:pt x="5880" y="13414"/>
                </a:moveTo>
                <a:cubicBezTo>
                  <a:pt x="5660" y="13414"/>
                  <a:pt x="5551" y="13680"/>
                  <a:pt x="5704" y="13837"/>
                </a:cubicBezTo>
                <a:cubicBezTo>
                  <a:pt x="5755" y="13886"/>
                  <a:pt x="5817" y="13908"/>
                  <a:pt x="5877" y="13908"/>
                </a:cubicBezTo>
                <a:cubicBezTo>
                  <a:pt x="6005" y="13908"/>
                  <a:pt x="6127" y="13810"/>
                  <a:pt x="6127" y="13661"/>
                </a:cubicBezTo>
                <a:cubicBezTo>
                  <a:pt x="6127" y="13526"/>
                  <a:pt x="6015" y="13414"/>
                  <a:pt x="5880" y="13414"/>
                </a:cubicBezTo>
                <a:close/>
                <a:moveTo>
                  <a:pt x="7099" y="13414"/>
                </a:moveTo>
                <a:cubicBezTo>
                  <a:pt x="6879" y="13414"/>
                  <a:pt x="6770" y="13680"/>
                  <a:pt x="6923" y="13837"/>
                </a:cubicBezTo>
                <a:cubicBezTo>
                  <a:pt x="6974" y="13886"/>
                  <a:pt x="7036" y="13908"/>
                  <a:pt x="7096" y="13908"/>
                </a:cubicBezTo>
                <a:cubicBezTo>
                  <a:pt x="7224" y="13908"/>
                  <a:pt x="7346" y="13810"/>
                  <a:pt x="7346" y="13661"/>
                </a:cubicBezTo>
                <a:cubicBezTo>
                  <a:pt x="7346" y="13526"/>
                  <a:pt x="7237" y="13414"/>
                  <a:pt x="7099" y="13414"/>
                </a:cubicBezTo>
                <a:close/>
                <a:moveTo>
                  <a:pt x="8318" y="13414"/>
                </a:moveTo>
                <a:cubicBezTo>
                  <a:pt x="8099" y="13414"/>
                  <a:pt x="7989" y="13680"/>
                  <a:pt x="8146" y="13837"/>
                </a:cubicBezTo>
                <a:cubicBezTo>
                  <a:pt x="8195" y="13886"/>
                  <a:pt x="8256" y="13908"/>
                  <a:pt x="8316" y="13908"/>
                </a:cubicBezTo>
                <a:cubicBezTo>
                  <a:pt x="8443" y="13908"/>
                  <a:pt x="8565" y="13810"/>
                  <a:pt x="8565" y="13661"/>
                </a:cubicBezTo>
                <a:cubicBezTo>
                  <a:pt x="8565" y="13526"/>
                  <a:pt x="8456" y="13414"/>
                  <a:pt x="8318" y="13414"/>
                </a:cubicBezTo>
                <a:close/>
                <a:moveTo>
                  <a:pt x="9537" y="13414"/>
                </a:moveTo>
                <a:cubicBezTo>
                  <a:pt x="9318" y="13414"/>
                  <a:pt x="9208" y="13680"/>
                  <a:pt x="9365" y="13837"/>
                </a:cubicBezTo>
                <a:cubicBezTo>
                  <a:pt x="9414" y="13886"/>
                  <a:pt x="9475" y="13908"/>
                  <a:pt x="9535" y="13908"/>
                </a:cubicBezTo>
                <a:cubicBezTo>
                  <a:pt x="9662" y="13908"/>
                  <a:pt x="9785" y="13810"/>
                  <a:pt x="9785" y="13661"/>
                </a:cubicBezTo>
                <a:cubicBezTo>
                  <a:pt x="9785" y="13526"/>
                  <a:pt x="9675" y="13414"/>
                  <a:pt x="9537" y="13414"/>
                </a:cubicBezTo>
                <a:close/>
                <a:moveTo>
                  <a:pt x="1" y="14764"/>
                </a:moveTo>
                <a:lnTo>
                  <a:pt x="1" y="14996"/>
                </a:lnTo>
                <a:cubicBezTo>
                  <a:pt x="38" y="14924"/>
                  <a:pt x="38" y="14836"/>
                  <a:pt x="1" y="14764"/>
                </a:cubicBezTo>
                <a:close/>
                <a:moveTo>
                  <a:pt x="10759" y="14633"/>
                </a:moveTo>
                <a:cubicBezTo>
                  <a:pt x="10612" y="14633"/>
                  <a:pt x="10496" y="14761"/>
                  <a:pt x="10512" y="14905"/>
                </a:cubicBezTo>
                <a:cubicBezTo>
                  <a:pt x="10523" y="15034"/>
                  <a:pt x="10632" y="15127"/>
                  <a:pt x="10754" y="15127"/>
                </a:cubicBezTo>
                <a:cubicBezTo>
                  <a:pt x="10771" y="15127"/>
                  <a:pt x="10789" y="15125"/>
                  <a:pt x="10806" y="15121"/>
                </a:cubicBezTo>
                <a:cubicBezTo>
                  <a:pt x="10816" y="14965"/>
                  <a:pt x="10816" y="14805"/>
                  <a:pt x="10809" y="14639"/>
                </a:cubicBezTo>
                <a:cubicBezTo>
                  <a:pt x="10798" y="14637"/>
                  <a:pt x="10786" y="14634"/>
                  <a:pt x="10774" y="14634"/>
                </a:cubicBezTo>
                <a:cubicBezTo>
                  <a:pt x="10769" y="14634"/>
                  <a:pt x="10764" y="14635"/>
                  <a:pt x="10759" y="14636"/>
                </a:cubicBezTo>
                <a:lnTo>
                  <a:pt x="10759" y="14633"/>
                </a:lnTo>
                <a:close/>
                <a:moveTo>
                  <a:pt x="1000" y="14633"/>
                </a:moveTo>
                <a:cubicBezTo>
                  <a:pt x="781" y="14633"/>
                  <a:pt x="671" y="14899"/>
                  <a:pt x="828" y="15056"/>
                </a:cubicBezTo>
                <a:cubicBezTo>
                  <a:pt x="878" y="15105"/>
                  <a:pt x="939" y="15127"/>
                  <a:pt x="999" y="15127"/>
                </a:cubicBezTo>
                <a:cubicBezTo>
                  <a:pt x="1126" y="15127"/>
                  <a:pt x="1248" y="15029"/>
                  <a:pt x="1248" y="14880"/>
                </a:cubicBezTo>
                <a:cubicBezTo>
                  <a:pt x="1248" y="14745"/>
                  <a:pt x="1138" y="14636"/>
                  <a:pt x="1000" y="14636"/>
                </a:cubicBezTo>
                <a:lnTo>
                  <a:pt x="1000" y="14633"/>
                </a:lnTo>
                <a:close/>
                <a:moveTo>
                  <a:pt x="2223" y="14633"/>
                </a:moveTo>
                <a:cubicBezTo>
                  <a:pt x="2000" y="14633"/>
                  <a:pt x="1890" y="14899"/>
                  <a:pt x="2047" y="15056"/>
                </a:cubicBezTo>
                <a:cubicBezTo>
                  <a:pt x="2097" y="15105"/>
                  <a:pt x="2158" y="15127"/>
                  <a:pt x="2218" y="15127"/>
                </a:cubicBezTo>
                <a:cubicBezTo>
                  <a:pt x="2345" y="15127"/>
                  <a:pt x="2467" y="15029"/>
                  <a:pt x="2467" y="14880"/>
                </a:cubicBezTo>
                <a:cubicBezTo>
                  <a:pt x="2467" y="14745"/>
                  <a:pt x="2357" y="14636"/>
                  <a:pt x="2223" y="14636"/>
                </a:cubicBezTo>
                <a:lnTo>
                  <a:pt x="2223" y="14633"/>
                </a:lnTo>
                <a:close/>
                <a:moveTo>
                  <a:pt x="3442" y="14633"/>
                </a:moveTo>
                <a:cubicBezTo>
                  <a:pt x="3222" y="14633"/>
                  <a:pt x="3110" y="14899"/>
                  <a:pt x="3266" y="15056"/>
                </a:cubicBezTo>
                <a:cubicBezTo>
                  <a:pt x="3317" y="15105"/>
                  <a:pt x="3378" y="15127"/>
                  <a:pt x="3438" y="15127"/>
                </a:cubicBezTo>
                <a:cubicBezTo>
                  <a:pt x="3565" y="15127"/>
                  <a:pt x="3686" y="15029"/>
                  <a:pt x="3686" y="14880"/>
                </a:cubicBezTo>
                <a:cubicBezTo>
                  <a:pt x="3686" y="14745"/>
                  <a:pt x="3576" y="14636"/>
                  <a:pt x="3442" y="14636"/>
                </a:cubicBezTo>
                <a:lnTo>
                  <a:pt x="3442" y="14633"/>
                </a:lnTo>
                <a:close/>
                <a:moveTo>
                  <a:pt x="4661" y="14633"/>
                </a:moveTo>
                <a:cubicBezTo>
                  <a:pt x="4441" y="14633"/>
                  <a:pt x="4332" y="14899"/>
                  <a:pt x="4485" y="15056"/>
                </a:cubicBezTo>
                <a:cubicBezTo>
                  <a:pt x="4536" y="15105"/>
                  <a:pt x="4597" y="15127"/>
                  <a:pt x="4658" y="15127"/>
                </a:cubicBezTo>
                <a:cubicBezTo>
                  <a:pt x="4786" y="15127"/>
                  <a:pt x="4908" y="15029"/>
                  <a:pt x="4908" y="14880"/>
                </a:cubicBezTo>
                <a:cubicBezTo>
                  <a:pt x="4908" y="14745"/>
                  <a:pt x="4795" y="14636"/>
                  <a:pt x="4661" y="14636"/>
                </a:cubicBezTo>
                <a:lnTo>
                  <a:pt x="4661" y="14633"/>
                </a:lnTo>
                <a:close/>
                <a:moveTo>
                  <a:pt x="5880" y="14633"/>
                </a:moveTo>
                <a:cubicBezTo>
                  <a:pt x="5660" y="14633"/>
                  <a:pt x="5551" y="14899"/>
                  <a:pt x="5704" y="15056"/>
                </a:cubicBezTo>
                <a:cubicBezTo>
                  <a:pt x="5755" y="15105"/>
                  <a:pt x="5817" y="15127"/>
                  <a:pt x="5877" y="15127"/>
                </a:cubicBezTo>
                <a:cubicBezTo>
                  <a:pt x="6005" y="15127"/>
                  <a:pt x="6127" y="15029"/>
                  <a:pt x="6127" y="14880"/>
                </a:cubicBezTo>
                <a:cubicBezTo>
                  <a:pt x="6127" y="14745"/>
                  <a:pt x="6015" y="14636"/>
                  <a:pt x="5880" y="14636"/>
                </a:cubicBezTo>
                <a:lnTo>
                  <a:pt x="5880" y="14633"/>
                </a:lnTo>
                <a:close/>
                <a:moveTo>
                  <a:pt x="7099" y="14633"/>
                </a:moveTo>
                <a:cubicBezTo>
                  <a:pt x="6879" y="14633"/>
                  <a:pt x="6770" y="14899"/>
                  <a:pt x="6923" y="15056"/>
                </a:cubicBezTo>
                <a:cubicBezTo>
                  <a:pt x="6974" y="15105"/>
                  <a:pt x="7036" y="15127"/>
                  <a:pt x="7096" y="15127"/>
                </a:cubicBezTo>
                <a:cubicBezTo>
                  <a:pt x="7224" y="15127"/>
                  <a:pt x="7346" y="15029"/>
                  <a:pt x="7346" y="14880"/>
                </a:cubicBezTo>
                <a:cubicBezTo>
                  <a:pt x="7346" y="14745"/>
                  <a:pt x="7237" y="14636"/>
                  <a:pt x="7099" y="14636"/>
                </a:cubicBezTo>
                <a:lnTo>
                  <a:pt x="7099" y="14633"/>
                </a:lnTo>
                <a:close/>
                <a:moveTo>
                  <a:pt x="8318" y="14633"/>
                </a:moveTo>
                <a:cubicBezTo>
                  <a:pt x="8099" y="14633"/>
                  <a:pt x="7989" y="14899"/>
                  <a:pt x="8146" y="15056"/>
                </a:cubicBezTo>
                <a:cubicBezTo>
                  <a:pt x="8195" y="15105"/>
                  <a:pt x="8256" y="15127"/>
                  <a:pt x="8316" y="15127"/>
                </a:cubicBezTo>
                <a:cubicBezTo>
                  <a:pt x="8443" y="15127"/>
                  <a:pt x="8565" y="15029"/>
                  <a:pt x="8565" y="14880"/>
                </a:cubicBezTo>
                <a:cubicBezTo>
                  <a:pt x="8565" y="14745"/>
                  <a:pt x="8456" y="14636"/>
                  <a:pt x="8318" y="14636"/>
                </a:cubicBezTo>
                <a:lnTo>
                  <a:pt x="8318" y="14633"/>
                </a:lnTo>
                <a:close/>
                <a:moveTo>
                  <a:pt x="9537" y="14633"/>
                </a:moveTo>
                <a:cubicBezTo>
                  <a:pt x="9318" y="14633"/>
                  <a:pt x="9208" y="14899"/>
                  <a:pt x="9365" y="15056"/>
                </a:cubicBezTo>
                <a:cubicBezTo>
                  <a:pt x="9414" y="15105"/>
                  <a:pt x="9475" y="15127"/>
                  <a:pt x="9535" y="15127"/>
                </a:cubicBezTo>
                <a:cubicBezTo>
                  <a:pt x="9662" y="15127"/>
                  <a:pt x="9785" y="15029"/>
                  <a:pt x="9785" y="14880"/>
                </a:cubicBezTo>
                <a:cubicBezTo>
                  <a:pt x="9785" y="14745"/>
                  <a:pt x="9675" y="14636"/>
                  <a:pt x="9537" y="14636"/>
                </a:cubicBezTo>
                <a:lnTo>
                  <a:pt x="9537" y="14633"/>
                </a:lnTo>
                <a:close/>
                <a:moveTo>
                  <a:pt x="1" y="15983"/>
                </a:moveTo>
                <a:lnTo>
                  <a:pt x="1" y="16215"/>
                </a:lnTo>
                <a:cubicBezTo>
                  <a:pt x="38" y="16143"/>
                  <a:pt x="38" y="16055"/>
                  <a:pt x="1" y="15983"/>
                </a:cubicBezTo>
                <a:close/>
                <a:moveTo>
                  <a:pt x="10703" y="15861"/>
                </a:moveTo>
                <a:lnTo>
                  <a:pt x="10703" y="15861"/>
                </a:lnTo>
                <a:cubicBezTo>
                  <a:pt x="10590" y="15886"/>
                  <a:pt x="10512" y="15986"/>
                  <a:pt x="10512" y="16099"/>
                </a:cubicBezTo>
                <a:cubicBezTo>
                  <a:pt x="10512" y="16165"/>
                  <a:pt x="10537" y="16228"/>
                  <a:pt x="10581" y="16272"/>
                </a:cubicBezTo>
                <a:cubicBezTo>
                  <a:pt x="10631" y="16137"/>
                  <a:pt x="10671" y="15999"/>
                  <a:pt x="10703" y="15861"/>
                </a:cubicBezTo>
                <a:close/>
                <a:moveTo>
                  <a:pt x="1000" y="15855"/>
                </a:moveTo>
                <a:cubicBezTo>
                  <a:pt x="781" y="15855"/>
                  <a:pt x="671" y="16118"/>
                  <a:pt x="828" y="16275"/>
                </a:cubicBezTo>
                <a:cubicBezTo>
                  <a:pt x="878" y="16325"/>
                  <a:pt x="939" y="16348"/>
                  <a:pt x="999" y="16348"/>
                </a:cubicBezTo>
                <a:cubicBezTo>
                  <a:pt x="1126" y="16348"/>
                  <a:pt x="1248" y="16248"/>
                  <a:pt x="1248" y="16099"/>
                </a:cubicBezTo>
                <a:cubicBezTo>
                  <a:pt x="1248" y="15964"/>
                  <a:pt x="1138" y="15855"/>
                  <a:pt x="1000" y="15855"/>
                </a:cubicBezTo>
                <a:close/>
                <a:moveTo>
                  <a:pt x="2223" y="15855"/>
                </a:moveTo>
                <a:cubicBezTo>
                  <a:pt x="2000" y="15855"/>
                  <a:pt x="1890" y="16118"/>
                  <a:pt x="2047" y="16275"/>
                </a:cubicBezTo>
                <a:cubicBezTo>
                  <a:pt x="2097" y="16325"/>
                  <a:pt x="2158" y="16348"/>
                  <a:pt x="2218" y="16348"/>
                </a:cubicBezTo>
                <a:cubicBezTo>
                  <a:pt x="2345" y="16348"/>
                  <a:pt x="2467" y="16248"/>
                  <a:pt x="2467" y="16099"/>
                </a:cubicBezTo>
                <a:cubicBezTo>
                  <a:pt x="2467" y="15964"/>
                  <a:pt x="2357" y="15855"/>
                  <a:pt x="2223" y="15855"/>
                </a:cubicBezTo>
                <a:close/>
                <a:moveTo>
                  <a:pt x="3442" y="15855"/>
                </a:moveTo>
                <a:cubicBezTo>
                  <a:pt x="3222" y="15855"/>
                  <a:pt x="3110" y="16118"/>
                  <a:pt x="3266" y="16275"/>
                </a:cubicBezTo>
                <a:cubicBezTo>
                  <a:pt x="3317" y="16325"/>
                  <a:pt x="3378" y="16348"/>
                  <a:pt x="3438" y="16348"/>
                </a:cubicBezTo>
                <a:cubicBezTo>
                  <a:pt x="3565" y="16348"/>
                  <a:pt x="3686" y="16248"/>
                  <a:pt x="3686" y="16099"/>
                </a:cubicBezTo>
                <a:cubicBezTo>
                  <a:pt x="3686" y="15964"/>
                  <a:pt x="3576" y="15855"/>
                  <a:pt x="3442" y="15855"/>
                </a:cubicBezTo>
                <a:close/>
                <a:moveTo>
                  <a:pt x="4661" y="15855"/>
                </a:moveTo>
                <a:cubicBezTo>
                  <a:pt x="4441" y="15855"/>
                  <a:pt x="4332" y="16118"/>
                  <a:pt x="4485" y="16275"/>
                </a:cubicBezTo>
                <a:cubicBezTo>
                  <a:pt x="4536" y="16325"/>
                  <a:pt x="4598" y="16348"/>
                  <a:pt x="4658" y="16348"/>
                </a:cubicBezTo>
                <a:cubicBezTo>
                  <a:pt x="4786" y="16348"/>
                  <a:pt x="4908" y="16248"/>
                  <a:pt x="4908" y="16099"/>
                </a:cubicBezTo>
                <a:cubicBezTo>
                  <a:pt x="4908" y="15964"/>
                  <a:pt x="4795" y="15855"/>
                  <a:pt x="4661" y="15855"/>
                </a:cubicBezTo>
                <a:close/>
                <a:moveTo>
                  <a:pt x="5880" y="15855"/>
                </a:moveTo>
                <a:cubicBezTo>
                  <a:pt x="5660" y="15855"/>
                  <a:pt x="5551" y="16118"/>
                  <a:pt x="5704" y="16275"/>
                </a:cubicBezTo>
                <a:cubicBezTo>
                  <a:pt x="5755" y="16325"/>
                  <a:pt x="5817" y="16348"/>
                  <a:pt x="5877" y="16348"/>
                </a:cubicBezTo>
                <a:cubicBezTo>
                  <a:pt x="6005" y="16348"/>
                  <a:pt x="6127" y="16248"/>
                  <a:pt x="6127" y="16099"/>
                </a:cubicBezTo>
                <a:cubicBezTo>
                  <a:pt x="6127" y="15964"/>
                  <a:pt x="6015" y="15855"/>
                  <a:pt x="5880" y="15855"/>
                </a:cubicBezTo>
                <a:close/>
                <a:moveTo>
                  <a:pt x="7099" y="15855"/>
                </a:moveTo>
                <a:cubicBezTo>
                  <a:pt x="6879" y="15855"/>
                  <a:pt x="6770" y="16118"/>
                  <a:pt x="6923" y="16275"/>
                </a:cubicBezTo>
                <a:cubicBezTo>
                  <a:pt x="6974" y="16325"/>
                  <a:pt x="7036" y="16348"/>
                  <a:pt x="7096" y="16348"/>
                </a:cubicBezTo>
                <a:cubicBezTo>
                  <a:pt x="7224" y="16348"/>
                  <a:pt x="7346" y="16248"/>
                  <a:pt x="7346" y="16099"/>
                </a:cubicBezTo>
                <a:cubicBezTo>
                  <a:pt x="7346" y="15964"/>
                  <a:pt x="7237" y="15855"/>
                  <a:pt x="7099" y="15855"/>
                </a:cubicBezTo>
                <a:close/>
                <a:moveTo>
                  <a:pt x="8318" y="15855"/>
                </a:moveTo>
                <a:cubicBezTo>
                  <a:pt x="8099" y="15855"/>
                  <a:pt x="7989" y="16118"/>
                  <a:pt x="8146" y="16275"/>
                </a:cubicBezTo>
                <a:cubicBezTo>
                  <a:pt x="8195" y="16325"/>
                  <a:pt x="8256" y="16348"/>
                  <a:pt x="8316" y="16348"/>
                </a:cubicBezTo>
                <a:cubicBezTo>
                  <a:pt x="8443" y="16348"/>
                  <a:pt x="8565" y="16248"/>
                  <a:pt x="8565" y="16099"/>
                </a:cubicBezTo>
                <a:cubicBezTo>
                  <a:pt x="8565" y="15964"/>
                  <a:pt x="8456" y="15855"/>
                  <a:pt x="8318" y="15855"/>
                </a:cubicBezTo>
                <a:close/>
                <a:moveTo>
                  <a:pt x="9537" y="15855"/>
                </a:moveTo>
                <a:cubicBezTo>
                  <a:pt x="9318" y="15855"/>
                  <a:pt x="9208" y="16118"/>
                  <a:pt x="9365" y="16275"/>
                </a:cubicBezTo>
                <a:cubicBezTo>
                  <a:pt x="9414" y="16325"/>
                  <a:pt x="9475" y="16348"/>
                  <a:pt x="9535" y="16348"/>
                </a:cubicBezTo>
                <a:cubicBezTo>
                  <a:pt x="9662" y="16348"/>
                  <a:pt x="9785" y="16248"/>
                  <a:pt x="9785" y="16099"/>
                </a:cubicBezTo>
                <a:cubicBezTo>
                  <a:pt x="9785" y="15964"/>
                  <a:pt x="9675" y="15855"/>
                  <a:pt x="9537" y="15855"/>
                </a:cubicBezTo>
                <a:close/>
                <a:moveTo>
                  <a:pt x="1" y="17205"/>
                </a:moveTo>
                <a:lnTo>
                  <a:pt x="1" y="17434"/>
                </a:lnTo>
                <a:cubicBezTo>
                  <a:pt x="38" y="17362"/>
                  <a:pt x="38" y="17277"/>
                  <a:pt x="1" y="17205"/>
                </a:cubicBezTo>
                <a:close/>
                <a:moveTo>
                  <a:pt x="1000" y="17074"/>
                </a:moveTo>
                <a:cubicBezTo>
                  <a:pt x="781" y="17074"/>
                  <a:pt x="671" y="17340"/>
                  <a:pt x="828" y="17494"/>
                </a:cubicBezTo>
                <a:cubicBezTo>
                  <a:pt x="878" y="17545"/>
                  <a:pt x="940" y="17567"/>
                  <a:pt x="1001" y="17567"/>
                </a:cubicBezTo>
                <a:cubicBezTo>
                  <a:pt x="1127" y="17567"/>
                  <a:pt x="1248" y="17469"/>
                  <a:pt x="1248" y="17321"/>
                </a:cubicBezTo>
                <a:cubicBezTo>
                  <a:pt x="1248" y="17183"/>
                  <a:pt x="1138" y="17074"/>
                  <a:pt x="1000" y="17074"/>
                </a:cubicBezTo>
                <a:close/>
                <a:moveTo>
                  <a:pt x="2223" y="17074"/>
                </a:moveTo>
                <a:cubicBezTo>
                  <a:pt x="2000" y="17074"/>
                  <a:pt x="1890" y="17340"/>
                  <a:pt x="2047" y="17494"/>
                </a:cubicBezTo>
                <a:cubicBezTo>
                  <a:pt x="2097" y="17545"/>
                  <a:pt x="2159" y="17567"/>
                  <a:pt x="2220" y="17567"/>
                </a:cubicBezTo>
                <a:cubicBezTo>
                  <a:pt x="2346" y="17567"/>
                  <a:pt x="2467" y="17469"/>
                  <a:pt x="2467" y="17321"/>
                </a:cubicBezTo>
                <a:cubicBezTo>
                  <a:pt x="2467" y="17183"/>
                  <a:pt x="2357" y="17074"/>
                  <a:pt x="2223" y="17074"/>
                </a:cubicBezTo>
                <a:close/>
                <a:moveTo>
                  <a:pt x="3442" y="17074"/>
                </a:moveTo>
                <a:cubicBezTo>
                  <a:pt x="3222" y="17074"/>
                  <a:pt x="3110" y="17340"/>
                  <a:pt x="3266" y="17494"/>
                </a:cubicBezTo>
                <a:cubicBezTo>
                  <a:pt x="3317" y="17545"/>
                  <a:pt x="3379" y="17567"/>
                  <a:pt x="3440" y="17567"/>
                </a:cubicBezTo>
                <a:cubicBezTo>
                  <a:pt x="3566" y="17567"/>
                  <a:pt x="3686" y="17469"/>
                  <a:pt x="3686" y="17321"/>
                </a:cubicBezTo>
                <a:cubicBezTo>
                  <a:pt x="3686" y="17183"/>
                  <a:pt x="3576" y="17074"/>
                  <a:pt x="3442" y="17074"/>
                </a:cubicBezTo>
                <a:close/>
                <a:moveTo>
                  <a:pt x="4661" y="17074"/>
                </a:moveTo>
                <a:cubicBezTo>
                  <a:pt x="4441" y="17074"/>
                  <a:pt x="4332" y="17340"/>
                  <a:pt x="4485" y="17494"/>
                </a:cubicBezTo>
                <a:cubicBezTo>
                  <a:pt x="4536" y="17545"/>
                  <a:pt x="4599" y="17567"/>
                  <a:pt x="4660" y="17567"/>
                </a:cubicBezTo>
                <a:cubicBezTo>
                  <a:pt x="4787" y="17567"/>
                  <a:pt x="4908" y="17469"/>
                  <a:pt x="4908" y="17321"/>
                </a:cubicBezTo>
                <a:cubicBezTo>
                  <a:pt x="4908" y="17183"/>
                  <a:pt x="4795" y="17074"/>
                  <a:pt x="4661" y="17074"/>
                </a:cubicBezTo>
                <a:close/>
                <a:moveTo>
                  <a:pt x="5880" y="17074"/>
                </a:moveTo>
                <a:cubicBezTo>
                  <a:pt x="5660" y="17074"/>
                  <a:pt x="5551" y="17340"/>
                  <a:pt x="5704" y="17494"/>
                </a:cubicBezTo>
                <a:cubicBezTo>
                  <a:pt x="5755" y="17545"/>
                  <a:pt x="5818" y="17567"/>
                  <a:pt x="5879" y="17567"/>
                </a:cubicBezTo>
                <a:cubicBezTo>
                  <a:pt x="6006" y="17567"/>
                  <a:pt x="6127" y="17469"/>
                  <a:pt x="6127" y="17321"/>
                </a:cubicBezTo>
                <a:cubicBezTo>
                  <a:pt x="6127" y="17183"/>
                  <a:pt x="6015" y="17074"/>
                  <a:pt x="5880" y="17074"/>
                </a:cubicBezTo>
                <a:close/>
                <a:moveTo>
                  <a:pt x="7099" y="17074"/>
                </a:moveTo>
                <a:cubicBezTo>
                  <a:pt x="6879" y="17074"/>
                  <a:pt x="6770" y="17340"/>
                  <a:pt x="6923" y="17494"/>
                </a:cubicBezTo>
                <a:cubicBezTo>
                  <a:pt x="6974" y="17545"/>
                  <a:pt x="7037" y="17567"/>
                  <a:pt x="7098" y="17567"/>
                </a:cubicBezTo>
                <a:cubicBezTo>
                  <a:pt x="7225" y="17567"/>
                  <a:pt x="7346" y="17469"/>
                  <a:pt x="7346" y="17321"/>
                </a:cubicBezTo>
                <a:cubicBezTo>
                  <a:pt x="7346" y="17183"/>
                  <a:pt x="7237" y="17074"/>
                  <a:pt x="7099" y="17074"/>
                </a:cubicBezTo>
                <a:close/>
                <a:moveTo>
                  <a:pt x="8318" y="17074"/>
                </a:moveTo>
                <a:cubicBezTo>
                  <a:pt x="8099" y="17074"/>
                  <a:pt x="7989" y="17340"/>
                  <a:pt x="8146" y="17494"/>
                </a:cubicBezTo>
                <a:cubicBezTo>
                  <a:pt x="8195" y="17545"/>
                  <a:pt x="8257" y="17567"/>
                  <a:pt x="8318" y="17567"/>
                </a:cubicBezTo>
                <a:cubicBezTo>
                  <a:pt x="8444" y="17567"/>
                  <a:pt x="8565" y="17469"/>
                  <a:pt x="8565" y="17321"/>
                </a:cubicBezTo>
                <a:cubicBezTo>
                  <a:pt x="8565" y="17183"/>
                  <a:pt x="8456" y="17074"/>
                  <a:pt x="8318" y="17074"/>
                </a:cubicBezTo>
                <a:close/>
                <a:moveTo>
                  <a:pt x="9537" y="17074"/>
                </a:moveTo>
                <a:cubicBezTo>
                  <a:pt x="9318" y="17074"/>
                  <a:pt x="9208" y="17340"/>
                  <a:pt x="9365" y="17494"/>
                </a:cubicBezTo>
                <a:cubicBezTo>
                  <a:pt x="9415" y="17545"/>
                  <a:pt x="9476" y="17567"/>
                  <a:pt x="9537" y="17567"/>
                </a:cubicBezTo>
                <a:cubicBezTo>
                  <a:pt x="9663" y="17567"/>
                  <a:pt x="9785" y="17469"/>
                  <a:pt x="9785" y="17321"/>
                </a:cubicBezTo>
                <a:cubicBezTo>
                  <a:pt x="9785" y="17183"/>
                  <a:pt x="9675" y="17074"/>
                  <a:pt x="9537" y="17074"/>
                </a:cubicBezTo>
                <a:close/>
                <a:moveTo>
                  <a:pt x="2223" y="18293"/>
                </a:moveTo>
                <a:cubicBezTo>
                  <a:pt x="2151" y="18293"/>
                  <a:pt x="2082" y="18324"/>
                  <a:pt x="2035" y="18377"/>
                </a:cubicBezTo>
                <a:cubicBezTo>
                  <a:pt x="2179" y="18424"/>
                  <a:pt x="2323" y="18468"/>
                  <a:pt x="2467" y="18512"/>
                </a:cubicBezTo>
                <a:cubicBezTo>
                  <a:pt x="2451" y="18387"/>
                  <a:pt x="2345" y="18293"/>
                  <a:pt x="2223" y="18293"/>
                </a:cubicBezTo>
                <a:close/>
                <a:moveTo>
                  <a:pt x="8318" y="18293"/>
                </a:moveTo>
                <a:cubicBezTo>
                  <a:pt x="8164" y="18293"/>
                  <a:pt x="8048" y="18431"/>
                  <a:pt x="8077" y="18584"/>
                </a:cubicBezTo>
                <a:cubicBezTo>
                  <a:pt x="8230" y="18528"/>
                  <a:pt x="8381" y="18468"/>
                  <a:pt x="8525" y="18403"/>
                </a:cubicBezTo>
                <a:cubicBezTo>
                  <a:pt x="8478" y="18334"/>
                  <a:pt x="8403" y="18293"/>
                  <a:pt x="8318" y="18293"/>
                </a:cubicBezTo>
                <a:close/>
                <a:moveTo>
                  <a:pt x="3442" y="18293"/>
                </a:moveTo>
                <a:cubicBezTo>
                  <a:pt x="3219" y="18293"/>
                  <a:pt x="3110" y="18559"/>
                  <a:pt x="3266" y="18713"/>
                </a:cubicBezTo>
                <a:cubicBezTo>
                  <a:pt x="3354" y="18735"/>
                  <a:pt x="3445" y="18750"/>
                  <a:pt x="3533" y="18769"/>
                </a:cubicBezTo>
                <a:cubicBezTo>
                  <a:pt x="3783" y="18669"/>
                  <a:pt x="3711" y="18293"/>
                  <a:pt x="3442" y="18293"/>
                </a:cubicBezTo>
                <a:close/>
                <a:moveTo>
                  <a:pt x="4661" y="18293"/>
                </a:moveTo>
                <a:cubicBezTo>
                  <a:pt x="4441" y="18293"/>
                  <a:pt x="4332" y="18559"/>
                  <a:pt x="4485" y="18713"/>
                </a:cubicBezTo>
                <a:cubicBezTo>
                  <a:pt x="4536" y="18764"/>
                  <a:pt x="4599" y="18787"/>
                  <a:pt x="4660" y="18787"/>
                </a:cubicBezTo>
                <a:cubicBezTo>
                  <a:pt x="4787" y="18787"/>
                  <a:pt x="4908" y="18688"/>
                  <a:pt x="4908" y="18540"/>
                </a:cubicBezTo>
                <a:cubicBezTo>
                  <a:pt x="4908" y="18403"/>
                  <a:pt x="4795" y="18293"/>
                  <a:pt x="4661" y="18293"/>
                </a:cubicBezTo>
                <a:close/>
                <a:moveTo>
                  <a:pt x="5880" y="18293"/>
                </a:moveTo>
                <a:cubicBezTo>
                  <a:pt x="5660" y="18293"/>
                  <a:pt x="5551" y="18559"/>
                  <a:pt x="5704" y="18713"/>
                </a:cubicBezTo>
                <a:cubicBezTo>
                  <a:pt x="5755" y="18764"/>
                  <a:pt x="5818" y="18787"/>
                  <a:pt x="5879" y="18787"/>
                </a:cubicBezTo>
                <a:cubicBezTo>
                  <a:pt x="6006" y="18787"/>
                  <a:pt x="6127" y="18688"/>
                  <a:pt x="6127" y="18540"/>
                </a:cubicBezTo>
                <a:cubicBezTo>
                  <a:pt x="6127" y="18403"/>
                  <a:pt x="6015" y="18293"/>
                  <a:pt x="5880" y="18293"/>
                </a:cubicBezTo>
                <a:close/>
                <a:moveTo>
                  <a:pt x="7099" y="18293"/>
                </a:moveTo>
                <a:cubicBezTo>
                  <a:pt x="6879" y="18293"/>
                  <a:pt x="6770" y="18559"/>
                  <a:pt x="6923" y="18713"/>
                </a:cubicBezTo>
                <a:cubicBezTo>
                  <a:pt x="6974" y="18764"/>
                  <a:pt x="7037" y="18787"/>
                  <a:pt x="7098" y="18787"/>
                </a:cubicBezTo>
                <a:cubicBezTo>
                  <a:pt x="7225" y="18787"/>
                  <a:pt x="7346" y="18688"/>
                  <a:pt x="7346" y="18540"/>
                </a:cubicBezTo>
                <a:cubicBezTo>
                  <a:pt x="7346" y="18403"/>
                  <a:pt x="7237" y="18293"/>
                  <a:pt x="7099" y="1829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15"/>
          <p:cNvSpPr/>
          <p:nvPr/>
        </p:nvSpPr>
        <p:spPr>
          <a:xfrm rot="5400000">
            <a:off x="8209900" y="139625"/>
            <a:ext cx="1068458" cy="799753"/>
          </a:xfrm>
          <a:custGeom>
            <a:avLst/>
            <a:gdLst/>
            <a:ahLst/>
            <a:cxnLst/>
            <a:rect l="l" t="t" r="r" b="b"/>
            <a:pathLst>
              <a:path w="12733" h="10212" extrusionOk="0">
                <a:moveTo>
                  <a:pt x="0" y="0"/>
                </a:moveTo>
                <a:lnTo>
                  <a:pt x="0" y="10212"/>
                </a:lnTo>
                <a:cubicBezTo>
                  <a:pt x="8" y="10212"/>
                  <a:pt x="15" y="10212"/>
                  <a:pt x="23" y="10212"/>
                </a:cubicBezTo>
                <a:cubicBezTo>
                  <a:pt x="2460" y="10212"/>
                  <a:pt x="2081" y="6171"/>
                  <a:pt x="4185" y="6171"/>
                </a:cubicBezTo>
                <a:cubicBezTo>
                  <a:pt x="4313" y="6171"/>
                  <a:pt x="4451" y="6186"/>
                  <a:pt x="4600" y="6218"/>
                </a:cubicBezTo>
                <a:cubicBezTo>
                  <a:pt x="4960" y="6296"/>
                  <a:pt x="5296" y="6331"/>
                  <a:pt x="5609" y="6331"/>
                </a:cubicBezTo>
                <a:cubicBezTo>
                  <a:pt x="7544" y="6331"/>
                  <a:pt x="8602" y="4971"/>
                  <a:pt x="8950" y="3751"/>
                </a:cubicBezTo>
                <a:cubicBezTo>
                  <a:pt x="9492" y="1849"/>
                  <a:pt x="12733" y="4302"/>
                  <a:pt x="12459" y="0"/>
                </a:cubicBezTo>
                <a:close/>
              </a:path>
            </a:pathLst>
          </a:custGeom>
          <a:solidFill>
            <a:srgbClr val="69B0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15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s">
  <p:cSld name="CUSTOM_5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/>
          <p:nvPr/>
        </p:nvSpPr>
        <p:spPr>
          <a:xfrm rot="5400000">
            <a:off x="46456" y="-46450"/>
            <a:ext cx="1012819" cy="1105720"/>
          </a:xfrm>
          <a:custGeom>
            <a:avLst/>
            <a:gdLst/>
            <a:ahLst/>
            <a:cxnLst/>
            <a:rect l="l" t="t" r="r" b="b"/>
            <a:pathLst>
              <a:path w="9244" h="9856" extrusionOk="0">
                <a:moveTo>
                  <a:pt x="1" y="1"/>
                </a:moveTo>
                <a:lnTo>
                  <a:pt x="1" y="9855"/>
                </a:lnTo>
                <a:lnTo>
                  <a:pt x="8822" y="9855"/>
                </a:lnTo>
                <a:cubicBezTo>
                  <a:pt x="9143" y="8374"/>
                  <a:pt x="9244" y="7206"/>
                  <a:pt x="7861" y="6785"/>
                </a:cubicBezTo>
                <a:cubicBezTo>
                  <a:pt x="6478" y="6364"/>
                  <a:pt x="8702" y="3726"/>
                  <a:pt x="7520" y="2765"/>
                </a:cubicBezTo>
                <a:cubicBezTo>
                  <a:pt x="7314" y="2597"/>
                  <a:pt x="7092" y="2531"/>
                  <a:pt x="6859" y="2531"/>
                </a:cubicBezTo>
                <a:cubicBezTo>
                  <a:pt x="5965" y="2531"/>
                  <a:pt x="4903" y="3505"/>
                  <a:pt x="3953" y="3505"/>
                </a:cubicBezTo>
                <a:cubicBezTo>
                  <a:pt x="3726" y="3505"/>
                  <a:pt x="3505" y="3449"/>
                  <a:pt x="3294" y="3311"/>
                </a:cubicBezTo>
                <a:cubicBezTo>
                  <a:pt x="1972" y="2445"/>
                  <a:pt x="2096" y="1"/>
                  <a:pt x="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92" name="Google Shape;92;p16"/>
          <p:cNvGrpSpPr/>
          <p:nvPr/>
        </p:nvGrpSpPr>
        <p:grpSpPr>
          <a:xfrm rot="5400000">
            <a:off x="-50265" y="62990"/>
            <a:ext cx="1087615" cy="961638"/>
            <a:chOff x="3787544" y="3751967"/>
            <a:chExt cx="1021906" cy="882399"/>
          </a:xfrm>
        </p:grpSpPr>
        <p:sp>
          <p:nvSpPr>
            <p:cNvPr id="93" name="Google Shape;93;p16"/>
            <p:cNvSpPr/>
            <p:nvPr/>
          </p:nvSpPr>
          <p:spPr>
            <a:xfrm>
              <a:off x="3881688" y="3762013"/>
              <a:ext cx="13257" cy="8493"/>
            </a:xfrm>
            <a:custGeom>
              <a:avLst/>
              <a:gdLst/>
              <a:ahLst/>
              <a:cxnLst/>
              <a:rect l="l" t="t" r="r" b="b"/>
              <a:pathLst>
                <a:path w="128" h="82" extrusionOk="0">
                  <a:moveTo>
                    <a:pt x="0" y="0"/>
                  </a:moveTo>
                  <a:lnTo>
                    <a:pt x="0" y="0"/>
                  </a:lnTo>
                  <a:cubicBezTo>
                    <a:pt x="4" y="46"/>
                    <a:pt x="42" y="81"/>
                    <a:pt x="88" y="81"/>
                  </a:cubicBezTo>
                  <a:cubicBezTo>
                    <a:pt x="102" y="81"/>
                    <a:pt x="115" y="78"/>
                    <a:pt x="127" y="72"/>
                  </a:cubicBezTo>
                  <a:cubicBezTo>
                    <a:pt x="86" y="45"/>
                    <a:pt x="43" y="21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3833114" y="3751967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3787544" y="3751967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3927050" y="3799711"/>
              <a:ext cx="14707" cy="16260"/>
            </a:xfrm>
            <a:custGeom>
              <a:avLst/>
              <a:gdLst/>
              <a:ahLst/>
              <a:cxnLst/>
              <a:rect l="l" t="t" r="r" b="b"/>
              <a:pathLst>
                <a:path w="142" h="157" extrusionOk="0">
                  <a:moveTo>
                    <a:pt x="30" y="1"/>
                  </a:moveTo>
                  <a:cubicBezTo>
                    <a:pt x="11" y="17"/>
                    <a:pt x="1" y="41"/>
                    <a:pt x="1" y="67"/>
                  </a:cubicBezTo>
                  <a:cubicBezTo>
                    <a:pt x="0" y="120"/>
                    <a:pt x="44" y="156"/>
                    <a:pt x="90" y="156"/>
                  </a:cubicBezTo>
                  <a:cubicBezTo>
                    <a:pt x="107" y="156"/>
                    <a:pt x="125" y="151"/>
                    <a:pt x="142" y="139"/>
                  </a:cubicBezTo>
                  <a:cubicBezTo>
                    <a:pt x="107" y="89"/>
                    <a:pt x="70" y="43"/>
                    <a:pt x="3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3878477" y="379743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3833114" y="379743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3787544" y="379743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3923943" y="3842796"/>
              <a:ext cx="21542" cy="18642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4"/>
                    <a:pt x="208" y="90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3878477" y="3842796"/>
              <a:ext cx="21542" cy="18642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19" y="1"/>
                  </a:moveTo>
                  <a:cubicBezTo>
                    <a:pt x="40" y="1"/>
                    <a:pt x="1" y="97"/>
                    <a:pt x="56" y="153"/>
                  </a:cubicBezTo>
                  <a:cubicBezTo>
                    <a:pt x="74" y="171"/>
                    <a:pt x="97" y="179"/>
                    <a:pt x="119" y="179"/>
                  </a:cubicBezTo>
                  <a:cubicBezTo>
                    <a:pt x="164" y="179"/>
                    <a:pt x="208" y="144"/>
                    <a:pt x="208" y="90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3833114" y="3842796"/>
              <a:ext cx="21542" cy="18642"/>
            </a:xfrm>
            <a:custGeom>
              <a:avLst/>
              <a:gdLst/>
              <a:ahLst/>
              <a:cxnLst/>
              <a:rect l="l" t="t" r="r" b="b"/>
              <a:pathLst>
                <a:path w="208" h="180" extrusionOk="0">
                  <a:moveTo>
                    <a:pt x="118" y="1"/>
                  </a:moveTo>
                  <a:cubicBezTo>
                    <a:pt x="39" y="1"/>
                    <a:pt x="0" y="97"/>
                    <a:pt x="55" y="153"/>
                  </a:cubicBezTo>
                  <a:cubicBezTo>
                    <a:pt x="73" y="171"/>
                    <a:pt x="96" y="179"/>
                    <a:pt x="118" y="179"/>
                  </a:cubicBezTo>
                  <a:cubicBezTo>
                    <a:pt x="163" y="179"/>
                    <a:pt x="207" y="144"/>
                    <a:pt x="207" y="90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3787544" y="3842796"/>
              <a:ext cx="21646" cy="18642"/>
            </a:xfrm>
            <a:custGeom>
              <a:avLst/>
              <a:gdLst/>
              <a:ahLst/>
              <a:cxnLst/>
              <a:rect l="l" t="t" r="r" b="b"/>
              <a:pathLst>
                <a:path w="209" h="180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4"/>
                    <a:pt x="208" y="90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3968996" y="3889298"/>
              <a:ext cx="13153" cy="17503"/>
            </a:xfrm>
            <a:custGeom>
              <a:avLst/>
              <a:gdLst/>
              <a:ahLst/>
              <a:cxnLst/>
              <a:rect l="l" t="t" r="r" b="b"/>
              <a:pathLst>
                <a:path w="127" h="169" extrusionOk="0">
                  <a:moveTo>
                    <a:pt x="84" y="1"/>
                  </a:moveTo>
                  <a:lnTo>
                    <a:pt x="84" y="1"/>
                  </a:lnTo>
                  <a:cubicBezTo>
                    <a:pt x="0" y="41"/>
                    <a:pt x="29" y="169"/>
                    <a:pt x="124" y="169"/>
                  </a:cubicBezTo>
                  <a:lnTo>
                    <a:pt x="126" y="169"/>
                  </a:lnTo>
                  <a:cubicBezTo>
                    <a:pt x="115" y="112"/>
                    <a:pt x="100" y="56"/>
                    <a:pt x="8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3923943" y="388836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3878477" y="388836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2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833114" y="388836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2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787544" y="388836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3970653" y="3933832"/>
              <a:ext cx="17710" cy="18539"/>
            </a:xfrm>
            <a:custGeom>
              <a:avLst/>
              <a:gdLst/>
              <a:ahLst/>
              <a:cxnLst/>
              <a:rect l="l" t="t" r="r" b="b"/>
              <a:pathLst>
                <a:path w="171" h="179" extrusionOk="0">
                  <a:moveTo>
                    <a:pt x="108" y="1"/>
                  </a:moveTo>
                  <a:cubicBezTo>
                    <a:pt x="44" y="1"/>
                    <a:pt x="1" y="65"/>
                    <a:pt x="26" y="123"/>
                  </a:cubicBezTo>
                  <a:cubicBezTo>
                    <a:pt x="40" y="159"/>
                    <a:pt x="74" y="178"/>
                    <a:pt x="108" y="178"/>
                  </a:cubicBezTo>
                  <a:cubicBezTo>
                    <a:pt x="130" y="178"/>
                    <a:pt x="153" y="170"/>
                    <a:pt x="171" y="151"/>
                  </a:cubicBezTo>
                  <a:cubicBezTo>
                    <a:pt x="166" y="105"/>
                    <a:pt x="162" y="60"/>
                    <a:pt x="156" y="15"/>
                  </a:cubicBezTo>
                  <a:cubicBezTo>
                    <a:pt x="142" y="5"/>
                    <a:pt x="125" y="1"/>
                    <a:pt x="10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923943" y="3933832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878477" y="3933832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833114" y="3933832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787544" y="3933832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3969410" y="397929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89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3923943" y="397929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3878477" y="397929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3833114" y="397929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89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3787544" y="397929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3969410" y="402476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3923943" y="402476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3878477" y="402476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3833114" y="402476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3787544" y="402476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3969410" y="407023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3923943" y="407023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3878477" y="407023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3833114" y="407023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3787544" y="407023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4015083" y="4118908"/>
              <a:ext cx="15846" cy="15224"/>
            </a:xfrm>
            <a:custGeom>
              <a:avLst/>
              <a:gdLst/>
              <a:ahLst/>
              <a:cxnLst/>
              <a:rect l="l" t="t" r="r" b="b"/>
              <a:pathLst>
                <a:path w="153" h="147" extrusionOk="0">
                  <a:moveTo>
                    <a:pt x="50" y="1"/>
                  </a:moveTo>
                  <a:lnTo>
                    <a:pt x="50" y="1"/>
                  </a:lnTo>
                  <a:cubicBezTo>
                    <a:pt x="1" y="58"/>
                    <a:pt x="41" y="147"/>
                    <a:pt x="118" y="147"/>
                  </a:cubicBezTo>
                  <a:cubicBezTo>
                    <a:pt x="129" y="147"/>
                    <a:pt x="141" y="145"/>
                    <a:pt x="152" y="140"/>
                  </a:cubicBezTo>
                  <a:cubicBezTo>
                    <a:pt x="114" y="96"/>
                    <a:pt x="80" y="49"/>
                    <a:pt x="5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3969410" y="411580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3923943" y="411580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8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3878477" y="411580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8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3833114" y="411580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1"/>
                  </a:cubicBezTo>
                  <a:cubicBezTo>
                    <a:pt x="73" y="169"/>
                    <a:pt x="96" y="177"/>
                    <a:pt x="118" y="177"/>
                  </a:cubicBezTo>
                  <a:cubicBezTo>
                    <a:pt x="163" y="177"/>
                    <a:pt x="207" y="142"/>
                    <a:pt x="207" y="88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3787544" y="411580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8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4063450" y="4162924"/>
              <a:ext cx="18539" cy="16778"/>
            </a:xfrm>
            <a:custGeom>
              <a:avLst/>
              <a:gdLst/>
              <a:ahLst/>
              <a:cxnLst/>
              <a:rect l="l" t="t" r="r" b="b"/>
              <a:pathLst>
                <a:path w="179" h="162" extrusionOk="0">
                  <a:moveTo>
                    <a:pt x="37" y="1"/>
                  </a:moveTo>
                  <a:cubicBezTo>
                    <a:pt x="14" y="18"/>
                    <a:pt x="1" y="45"/>
                    <a:pt x="1" y="73"/>
                  </a:cubicBezTo>
                  <a:cubicBezTo>
                    <a:pt x="1" y="121"/>
                    <a:pt x="40" y="162"/>
                    <a:pt x="89" y="162"/>
                  </a:cubicBezTo>
                  <a:cubicBezTo>
                    <a:pt x="139" y="162"/>
                    <a:pt x="178" y="121"/>
                    <a:pt x="178" y="73"/>
                  </a:cubicBezTo>
                  <a:cubicBezTo>
                    <a:pt x="128" y="50"/>
                    <a:pt x="82" y="27"/>
                    <a:pt x="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4014876" y="4161164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7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969410" y="4161164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2"/>
                  </a:cubicBezTo>
                  <a:cubicBezTo>
                    <a:pt x="75" y="170"/>
                    <a:pt x="98" y="178"/>
                    <a:pt x="120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923943" y="4161164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878477" y="4161164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2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833114" y="4161164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2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787544" y="4161164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4477307" y="4223822"/>
              <a:ext cx="4764" cy="1346"/>
            </a:xfrm>
            <a:custGeom>
              <a:avLst/>
              <a:gdLst/>
              <a:ahLst/>
              <a:cxnLst/>
              <a:rect l="l" t="t" r="r" b="b"/>
              <a:pathLst>
                <a:path w="46" h="13" extrusionOk="0">
                  <a:moveTo>
                    <a:pt x="0" y="0"/>
                  </a:moveTo>
                  <a:cubicBezTo>
                    <a:pt x="14" y="8"/>
                    <a:pt x="29" y="13"/>
                    <a:pt x="45" y="13"/>
                  </a:cubicBezTo>
                  <a:cubicBezTo>
                    <a:pt x="31" y="8"/>
                    <a:pt x="15" y="5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4426041" y="4213466"/>
              <a:ext cx="19678" cy="11703"/>
            </a:xfrm>
            <a:custGeom>
              <a:avLst/>
              <a:gdLst/>
              <a:ahLst/>
              <a:cxnLst/>
              <a:rect l="l" t="t" r="r" b="b"/>
              <a:pathLst>
                <a:path w="190" h="113" extrusionOk="0">
                  <a:moveTo>
                    <a:pt x="15" y="0"/>
                  </a:moveTo>
                  <a:cubicBezTo>
                    <a:pt x="0" y="56"/>
                    <a:pt x="42" y="113"/>
                    <a:pt x="100" y="113"/>
                  </a:cubicBezTo>
                  <a:cubicBezTo>
                    <a:pt x="147" y="113"/>
                    <a:pt x="186" y="77"/>
                    <a:pt x="189" y="30"/>
                  </a:cubicBezTo>
                  <a:cubicBezTo>
                    <a:pt x="131" y="19"/>
                    <a:pt x="73" y="9"/>
                    <a:pt x="1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4381714" y="4208391"/>
              <a:ext cx="20506" cy="16778"/>
            </a:xfrm>
            <a:custGeom>
              <a:avLst/>
              <a:gdLst/>
              <a:ahLst/>
              <a:cxnLst/>
              <a:rect l="l" t="t" r="r" b="b"/>
              <a:pathLst>
                <a:path w="198" h="162" extrusionOk="0">
                  <a:moveTo>
                    <a:pt x="39" y="1"/>
                  </a:moveTo>
                  <a:cubicBezTo>
                    <a:pt x="15" y="16"/>
                    <a:pt x="0" y="43"/>
                    <a:pt x="0" y="73"/>
                  </a:cubicBezTo>
                  <a:cubicBezTo>
                    <a:pt x="0" y="124"/>
                    <a:pt x="42" y="161"/>
                    <a:pt x="89" y="161"/>
                  </a:cubicBezTo>
                  <a:cubicBezTo>
                    <a:pt x="100" y="161"/>
                    <a:pt x="111" y="159"/>
                    <a:pt x="122" y="155"/>
                  </a:cubicBezTo>
                  <a:cubicBezTo>
                    <a:pt x="180" y="132"/>
                    <a:pt x="197" y="57"/>
                    <a:pt x="155" y="12"/>
                  </a:cubicBezTo>
                  <a:cubicBezTo>
                    <a:pt x="115" y="7"/>
                    <a:pt x="77" y="4"/>
                    <a:pt x="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4333244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4287674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4242208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4196742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4151275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4105912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4060343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4014876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3969410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3923943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3878477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3833114" y="4206630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3787544" y="4206630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4560783" y="4255721"/>
              <a:ext cx="21128" cy="14914"/>
            </a:xfrm>
            <a:custGeom>
              <a:avLst/>
              <a:gdLst/>
              <a:ahLst/>
              <a:cxnLst/>
              <a:rect l="l" t="t" r="r" b="b"/>
              <a:pathLst>
                <a:path w="204" h="144" extrusionOk="0">
                  <a:moveTo>
                    <a:pt x="47" y="0"/>
                  </a:moveTo>
                  <a:lnTo>
                    <a:pt x="47" y="0"/>
                  </a:lnTo>
                  <a:cubicBezTo>
                    <a:pt x="1" y="59"/>
                    <a:pt x="43" y="143"/>
                    <a:pt x="117" y="143"/>
                  </a:cubicBezTo>
                  <a:cubicBezTo>
                    <a:pt x="158" y="143"/>
                    <a:pt x="194" y="115"/>
                    <a:pt x="203" y="75"/>
                  </a:cubicBezTo>
                  <a:cubicBezTo>
                    <a:pt x="152" y="49"/>
                    <a:pt x="99" y="24"/>
                    <a:pt x="4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4515006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469540" y="4252096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4424177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4378711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4333244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4287674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4242208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4196742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4151275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4105912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4060343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4014876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3969410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3923943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3878477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3833114" y="4252096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3787544" y="4252096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4654512" y="4305434"/>
              <a:ext cx="13774" cy="10667"/>
            </a:xfrm>
            <a:custGeom>
              <a:avLst/>
              <a:gdLst/>
              <a:ahLst/>
              <a:cxnLst/>
              <a:rect l="l" t="t" r="r" b="b"/>
              <a:pathLst>
                <a:path w="133" h="103" extrusionOk="0">
                  <a:moveTo>
                    <a:pt x="2" y="1"/>
                  </a:moveTo>
                  <a:cubicBezTo>
                    <a:pt x="2" y="5"/>
                    <a:pt x="1" y="9"/>
                    <a:pt x="1" y="13"/>
                  </a:cubicBezTo>
                  <a:cubicBezTo>
                    <a:pt x="1" y="63"/>
                    <a:pt x="41" y="102"/>
                    <a:pt x="89" y="102"/>
                  </a:cubicBezTo>
                  <a:cubicBezTo>
                    <a:pt x="105" y="102"/>
                    <a:pt x="120" y="99"/>
                    <a:pt x="132" y="91"/>
                  </a:cubicBezTo>
                  <a:cubicBezTo>
                    <a:pt x="89" y="61"/>
                    <a:pt x="46" y="30"/>
                    <a:pt x="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4606042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4560472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4515006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4469540" y="4297563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4427284" y="4297563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0"/>
                  </a:moveTo>
                  <a:cubicBezTo>
                    <a:pt x="40" y="0"/>
                    <a:pt x="0" y="41"/>
                    <a:pt x="0" y="89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89"/>
                  </a:cubicBezTo>
                  <a:cubicBezTo>
                    <a:pt x="177" y="41"/>
                    <a:pt x="138" y="0"/>
                    <a:pt x="8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4378711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4333244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4290781" y="4297563"/>
              <a:ext cx="18539" cy="18539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0"/>
                  </a:moveTo>
                  <a:cubicBezTo>
                    <a:pt x="40" y="0"/>
                    <a:pt x="1" y="41"/>
                    <a:pt x="1" y="89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89"/>
                  </a:cubicBezTo>
                  <a:cubicBezTo>
                    <a:pt x="179" y="41"/>
                    <a:pt x="138" y="0"/>
                    <a:pt x="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4242208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4196742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154382" y="4297563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0"/>
                  </a:moveTo>
                  <a:cubicBezTo>
                    <a:pt x="41" y="0"/>
                    <a:pt x="0" y="41"/>
                    <a:pt x="0" y="89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89"/>
                  </a:cubicBezTo>
                  <a:cubicBezTo>
                    <a:pt x="178" y="41"/>
                    <a:pt x="139" y="0"/>
                    <a:pt x="8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4105912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4060343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4014876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969410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3923943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3878477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833114" y="4297563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9"/>
                    <a:pt x="117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787544" y="4297563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4700082" y="4343858"/>
              <a:ext cx="18021" cy="17710"/>
            </a:xfrm>
            <a:custGeom>
              <a:avLst/>
              <a:gdLst/>
              <a:ahLst/>
              <a:cxnLst/>
              <a:rect l="l" t="t" r="r" b="b"/>
              <a:pathLst>
                <a:path w="174" h="171" extrusionOk="0">
                  <a:moveTo>
                    <a:pt x="53" y="0"/>
                  </a:moveTo>
                  <a:cubicBezTo>
                    <a:pt x="21" y="15"/>
                    <a:pt x="0" y="46"/>
                    <a:pt x="0" y="81"/>
                  </a:cubicBezTo>
                  <a:cubicBezTo>
                    <a:pt x="0" y="139"/>
                    <a:pt x="45" y="170"/>
                    <a:pt x="90" y="170"/>
                  </a:cubicBezTo>
                  <a:cubicBezTo>
                    <a:pt x="126" y="170"/>
                    <a:pt x="161" y="150"/>
                    <a:pt x="174" y="106"/>
                  </a:cubicBezTo>
                  <a:cubicBezTo>
                    <a:pt x="134" y="70"/>
                    <a:pt x="94" y="35"/>
                    <a:pt x="5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4651509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4606042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4560472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4515006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4469540" y="4343029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4424177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4378711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4333244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4287674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4242208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4196742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4151275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4105912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4" y="170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4060343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4014876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3969410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3923943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878477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833114" y="4343029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3787544" y="4343029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4745549" y="4388806"/>
              <a:ext cx="17710" cy="18228"/>
            </a:xfrm>
            <a:custGeom>
              <a:avLst/>
              <a:gdLst/>
              <a:ahLst/>
              <a:cxnLst/>
              <a:rect l="l" t="t" r="r" b="b"/>
              <a:pathLst>
                <a:path w="171" h="176" extrusionOk="0">
                  <a:moveTo>
                    <a:pt x="66" y="0"/>
                  </a:moveTo>
                  <a:cubicBezTo>
                    <a:pt x="27" y="12"/>
                    <a:pt x="0" y="47"/>
                    <a:pt x="0" y="87"/>
                  </a:cubicBezTo>
                  <a:cubicBezTo>
                    <a:pt x="0" y="143"/>
                    <a:pt x="45" y="175"/>
                    <a:pt x="90" y="175"/>
                  </a:cubicBezTo>
                  <a:cubicBezTo>
                    <a:pt x="122" y="175"/>
                    <a:pt x="154" y="159"/>
                    <a:pt x="170" y="122"/>
                  </a:cubicBezTo>
                  <a:cubicBezTo>
                    <a:pt x="136" y="81"/>
                    <a:pt x="102" y="41"/>
                    <a:pt x="6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4696975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7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4651509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4606042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4560472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4515006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4469540" y="4388599"/>
              <a:ext cx="21749" cy="18435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4424177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4378711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4333244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4287674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4242208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4196742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4151275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4105912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1"/>
                  </a:cubicBezTo>
                  <a:cubicBezTo>
                    <a:pt x="74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4060343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4014876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3969410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8" y="177"/>
                    <a:pt x="120" y="177"/>
                  </a:cubicBezTo>
                  <a:cubicBezTo>
                    <a:pt x="165" y="177"/>
                    <a:pt x="209" y="142"/>
                    <a:pt x="209" y="89"/>
                  </a:cubicBezTo>
                  <a:cubicBezTo>
                    <a:pt x="209" y="40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3923943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3878477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1"/>
                  </a:cubicBezTo>
                  <a:cubicBezTo>
                    <a:pt x="74" y="169"/>
                    <a:pt x="97" y="177"/>
                    <a:pt x="119" y="177"/>
                  </a:cubicBezTo>
                  <a:cubicBezTo>
                    <a:pt x="164" y="177"/>
                    <a:pt x="208" y="142"/>
                    <a:pt x="208" y="89"/>
                  </a:cubicBezTo>
                  <a:cubicBezTo>
                    <a:pt x="208" y="40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3833114" y="4388599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1"/>
                  </a:cubicBezTo>
                  <a:cubicBezTo>
                    <a:pt x="73" y="169"/>
                    <a:pt x="96" y="177"/>
                    <a:pt x="118" y="177"/>
                  </a:cubicBezTo>
                  <a:cubicBezTo>
                    <a:pt x="164" y="177"/>
                    <a:pt x="207" y="142"/>
                    <a:pt x="207" y="89"/>
                  </a:cubicBezTo>
                  <a:cubicBezTo>
                    <a:pt x="207" y="40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3787544" y="4388599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1"/>
                  </a:cubicBezTo>
                  <a:cubicBezTo>
                    <a:pt x="75" y="169"/>
                    <a:pt x="97" y="177"/>
                    <a:pt x="119" y="177"/>
                  </a:cubicBezTo>
                  <a:cubicBezTo>
                    <a:pt x="165" y="177"/>
                    <a:pt x="208" y="142"/>
                    <a:pt x="208" y="89"/>
                  </a:cubicBezTo>
                  <a:cubicBezTo>
                    <a:pt x="208" y="40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4791015" y="4439865"/>
              <a:ext cx="8389" cy="12532"/>
            </a:xfrm>
            <a:custGeom>
              <a:avLst/>
              <a:gdLst/>
              <a:ahLst/>
              <a:cxnLst/>
              <a:rect l="l" t="t" r="r" b="b"/>
              <a:pathLst>
                <a:path w="81" h="121" extrusionOk="0">
                  <a:moveTo>
                    <a:pt x="6" y="0"/>
                  </a:moveTo>
                  <a:cubicBezTo>
                    <a:pt x="2" y="10"/>
                    <a:pt x="0" y="22"/>
                    <a:pt x="0" y="33"/>
                  </a:cubicBezTo>
                  <a:cubicBezTo>
                    <a:pt x="0" y="78"/>
                    <a:pt x="35" y="116"/>
                    <a:pt x="80" y="121"/>
                  </a:cubicBezTo>
                  <a:cubicBezTo>
                    <a:pt x="56" y="80"/>
                    <a:pt x="32" y="40"/>
                    <a:pt x="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4742338" y="4434065"/>
              <a:ext cx="21749" cy="18435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4696975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4651509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4606042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4560472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4515006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4469540" y="4434065"/>
              <a:ext cx="21749" cy="18435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4424177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4378711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4333244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0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4287674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1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4242208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4196742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4151275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4105912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40" y="0"/>
                    <a:pt x="0" y="96"/>
                    <a:pt x="55" y="152"/>
                  </a:cubicBezTo>
                  <a:cubicBezTo>
                    <a:pt x="73" y="170"/>
                    <a:pt x="96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4060343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4014876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0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3969410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0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9"/>
                  </a:cubicBezTo>
                  <a:cubicBezTo>
                    <a:pt x="209" y="39"/>
                    <a:pt x="168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3923943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7" y="152"/>
                  </a:cubicBezTo>
                  <a:cubicBezTo>
                    <a:pt x="75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3878477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9" y="0"/>
                  </a:moveTo>
                  <a:cubicBezTo>
                    <a:pt x="40" y="0"/>
                    <a:pt x="1" y="96"/>
                    <a:pt x="56" y="152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9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3833114" y="4434065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8" y="0"/>
                  </a:moveTo>
                  <a:cubicBezTo>
                    <a:pt x="39" y="0"/>
                    <a:pt x="0" y="96"/>
                    <a:pt x="55" y="152"/>
                  </a:cubicBezTo>
                  <a:cubicBezTo>
                    <a:pt x="73" y="170"/>
                    <a:pt x="95" y="178"/>
                    <a:pt x="117" y="178"/>
                  </a:cubicBezTo>
                  <a:cubicBezTo>
                    <a:pt x="163" y="178"/>
                    <a:pt x="207" y="142"/>
                    <a:pt x="207" y="89"/>
                  </a:cubicBezTo>
                  <a:cubicBezTo>
                    <a:pt x="207" y="39"/>
                    <a:pt x="168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3787544" y="4434065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9" y="0"/>
                  </a:moveTo>
                  <a:cubicBezTo>
                    <a:pt x="41" y="0"/>
                    <a:pt x="0" y="96"/>
                    <a:pt x="56" y="152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8" y="142"/>
                    <a:pt x="208" y="89"/>
                  </a:cubicBezTo>
                  <a:cubicBezTo>
                    <a:pt x="208" y="39"/>
                    <a:pt x="168" y="0"/>
                    <a:pt x="1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4787804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4742338" y="4479428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4696975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4651509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4606042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4560472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4515006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4469540" y="4479428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4424177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4378711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4333244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4287674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4242208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4196742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4151275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4105912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7"/>
                    <a:pt x="55" y="153"/>
                  </a:cubicBezTo>
                  <a:cubicBezTo>
                    <a:pt x="73" y="171"/>
                    <a:pt x="96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4060343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4014876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3969410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9" y="178"/>
                  </a:cubicBezTo>
                  <a:cubicBezTo>
                    <a:pt x="165" y="178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3923943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7" y="153"/>
                  </a:cubicBezTo>
                  <a:cubicBezTo>
                    <a:pt x="75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3878477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7"/>
                    <a:pt x="56" y="153"/>
                  </a:cubicBezTo>
                  <a:cubicBezTo>
                    <a:pt x="74" y="171"/>
                    <a:pt x="96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3833114" y="4479428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7"/>
                    <a:pt x="55" y="153"/>
                  </a:cubicBezTo>
                  <a:cubicBezTo>
                    <a:pt x="73" y="171"/>
                    <a:pt x="95" y="178"/>
                    <a:pt x="117" y="178"/>
                  </a:cubicBezTo>
                  <a:cubicBezTo>
                    <a:pt x="163" y="178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3787544" y="4479428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7"/>
                    <a:pt x="56" y="153"/>
                  </a:cubicBezTo>
                  <a:cubicBezTo>
                    <a:pt x="74" y="171"/>
                    <a:pt x="97" y="178"/>
                    <a:pt x="118" y="178"/>
                  </a:cubicBezTo>
                  <a:cubicBezTo>
                    <a:pt x="164" y="178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4791015" y="4524895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37" y="178"/>
                    <a:pt x="178" y="139"/>
                    <a:pt x="178" y="90"/>
                  </a:cubicBezTo>
                  <a:cubicBezTo>
                    <a:pt x="178" y="40"/>
                    <a:pt x="137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4742338" y="4524895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4696975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4651509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4606042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4560472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4515006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4469540" y="4524895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4427284" y="4524895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8" y="1"/>
                  </a:moveTo>
                  <a:cubicBezTo>
                    <a:pt x="40" y="1"/>
                    <a:pt x="0" y="40"/>
                    <a:pt x="0" y="90"/>
                  </a:cubicBezTo>
                  <a:cubicBezTo>
                    <a:pt x="0" y="139"/>
                    <a:pt x="40" y="178"/>
                    <a:pt x="88" y="178"/>
                  </a:cubicBezTo>
                  <a:cubicBezTo>
                    <a:pt x="138" y="178"/>
                    <a:pt x="177" y="139"/>
                    <a:pt x="177" y="90"/>
                  </a:cubicBezTo>
                  <a:cubicBezTo>
                    <a:pt x="177" y="40"/>
                    <a:pt x="138" y="1"/>
                    <a:pt x="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4378711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4333244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4290781" y="4524895"/>
              <a:ext cx="18539" cy="18539"/>
            </a:xfrm>
            <a:custGeom>
              <a:avLst/>
              <a:gdLst/>
              <a:ahLst/>
              <a:cxnLst/>
              <a:rect l="l" t="t" r="r" b="b"/>
              <a:pathLst>
                <a:path w="179" h="179" extrusionOk="0">
                  <a:moveTo>
                    <a:pt x="90" y="1"/>
                  </a:moveTo>
                  <a:cubicBezTo>
                    <a:pt x="40" y="1"/>
                    <a:pt x="1" y="40"/>
                    <a:pt x="1" y="90"/>
                  </a:cubicBezTo>
                  <a:cubicBezTo>
                    <a:pt x="1" y="139"/>
                    <a:pt x="40" y="178"/>
                    <a:pt x="90" y="178"/>
                  </a:cubicBezTo>
                  <a:cubicBezTo>
                    <a:pt x="138" y="178"/>
                    <a:pt x="179" y="139"/>
                    <a:pt x="179" y="90"/>
                  </a:cubicBezTo>
                  <a:cubicBezTo>
                    <a:pt x="179" y="40"/>
                    <a:pt x="138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4242208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4196742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4154382" y="4524895"/>
              <a:ext cx="18435" cy="18539"/>
            </a:xfrm>
            <a:custGeom>
              <a:avLst/>
              <a:gdLst/>
              <a:ahLst/>
              <a:cxnLst/>
              <a:rect l="l" t="t" r="r" b="b"/>
              <a:pathLst>
                <a:path w="178" h="179" extrusionOk="0">
                  <a:moveTo>
                    <a:pt x="89" y="1"/>
                  </a:moveTo>
                  <a:cubicBezTo>
                    <a:pt x="41" y="1"/>
                    <a:pt x="0" y="40"/>
                    <a:pt x="0" y="90"/>
                  </a:cubicBezTo>
                  <a:cubicBezTo>
                    <a:pt x="0" y="139"/>
                    <a:pt x="41" y="178"/>
                    <a:pt x="89" y="178"/>
                  </a:cubicBezTo>
                  <a:cubicBezTo>
                    <a:pt x="139" y="178"/>
                    <a:pt x="178" y="139"/>
                    <a:pt x="178" y="90"/>
                  </a:cubicBezTo>
                  <a:cubicBezTo>
                    <a:pt x="178" y="40"/>
                    <a:pt x="139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4105912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3"/>
                  </a:cubicBezTo>
                  <a:cubicBezTo>
                    <a:pt x="73" y="171"/>
                    <a:pt x="96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4060343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4014876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3969410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90"/>
                  </a:cubicBezTo>
                  <a:cubicBezTo>
                    <a:pt x="209" y="40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3923943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3"/>
                  </a:cubicBezTo>
                  <a:cubicBezTo>
                    <a:pt x="75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3878477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3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3833114" y="4524895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3"/>
                  </a:cubicBezTo>
                  <a:cubicBezTo>
                    <a:pt x="73" y="171"/>
                    <a:pt x="95" y="179"/>
                    <a:pt x="117" y="179"/>
                  </a:cubicBezTo>
                  <a:cubicBezTo>
                    <a:pt x="163" y="179"/>
                    <a:pt x="207" y="143"/>
                    <a:pt x="207" y="90"/>
                  </a:cubicBezTo>
                  <a:cubicBezTo>
                    <a:pt x="207" y="40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3787544" y="4524895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3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8" y="143"/>
                    <a:pt x="208" y="90"/>
                  </a:cubicBezTo>
                  <a:cubicBezTo>
                    <a:pt x="208" y="40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4787804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4742338" y="4570361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4696975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4651509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4" y="171"/>
                    <a:pt x="97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4606042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4560472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4515006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4469540" y="4570361"/>
              <a:ext cx="21749" cy="18539"/>
            </a:xfrm>
            <a:custGeom>
              <a:avLst/>
              <a:gdLst/>
              <a:ahLst/>
              <a:cxnLst/>
              <a:rect l="l" t="t" r="r" b="b"/>
              <a:pathLst>
                <a:path w="210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20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9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4424177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4378711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4333244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0" y="96"/>
                    <a:pt x="56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4287674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1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4242208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8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4196742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4151275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4105912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40" y="1"/>
                    <a:pt x="0" y="96"/>
                    <a:pt x="55" y="152"/>
                  </a:cubicBezTo>
                  <a:cubicBezTo>
                    <a:pt x="74" y="171"/>
                    <a:pt x="96" y="179"/>
                    <a:pt x="118" y="179"/>
                  </a:cubicBezTo>
                  <a:cubicBezTo>
                    <a:pt x="164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4060343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4014876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0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3969410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20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9" y="143"/>
                    <a:pt x="209" y="89"/>
                  </a:cubicBezTo>
                  <a:cubicBezTo>
                    <a:pt x="209" y="41"/>
                    <a:pt x="168" y="1"/>
                    <a:pt x="1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3923943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7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3878477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9" y="1"/>
                  </a:moveTo>
                  <a:cubicBezTo>
                    <a:pt x="40" y="1"/>
                    <a:pt x="1" y="96"/>
                    <a:pt x="56" y="152"/>
                  </a:cubicBezTo>
                  <a:cubicBezTo>
                    <a:pt x="74" y="171"/>
                    <a:pt x="97" y="179"/>
                    <a:pt x="119" y="179"/>
                  </a:cubicBezTo>
                  <a:cubicBezTo>
                    <a:pt x="164" y="179"/>
                    <a:pt x="208" y="143"/>
                    <a:pt x="208" y="89"/>
                  </a:cubicBezTo>
                  <a:cubicBezTo>
                    <a:pt x="208" y="41"/>
                    <a:pt x="169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3833114" y="4570361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118" y="1"/>
                  </a:moveTo>
                  <a:cubicBezTo>
                    <a:pt x="39" y="1"/>
                    <a:pt x="0" y="96"/>
                    <a:pt x="55" y="152"/>
                  </a:cubicBezTo>
                  <a:cubicBezTo>
                    <a:pt x="73" y="171"/>
                    <a:pt x="96" y="179"/>
                    <a:pt x="118" y="179"/>
                  </a:cubicBezTo>
                  <a:cubicBezTo>
                    <a:pt x="163" y="179"/>
                    <a:pt x="207" y="143"/>
                    <a:pt x="207" y="89"/>
                  </a:cubicBezTo>
                  <a:cubicBezTo>
                    <a:pt x="207" y="41"/>
                    <a:pt x="168" y="1"/>
                    <a:pt x="1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3787544" y="4570361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119" y="1"/>
                  </a:moveTo>
                  <a:cubicBezTo>
                    <a:pt x="41" y="1"/>
                    <a:pt x="0" y="96"/>
                    <a:pt x="56" y="152"/>
                  </a:cubicBezTo>
                  <a:cubicBezTo>
                    <a:pt x="75" y="171"/>
                    <a:pt x="97" y="179"/>
                    <a:pt x="119" y="179"/>
                  </a:cubicBezTo>
                  <a:cubicBezTo>
                    <a:pt x="165" y="179"/>
                    <a:pt x="208" y="143"/>
                    <a:pt x="208" y="89"/>
                  </a:cubicBezTo>
                  <a:cubicBezTo>
                    <a:pt x="208" y="41"/>
                    <a:pt x="168" y="1"/>
                    <a:pt x="1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4787908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4745549" y="4615827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7" y="82"/>
                    <a:pt x="152" y="27"/>
                  </a:cubicBezTo>
                  <a:cubicBezTo>
                    <a:pt x="134" y="9"/>
                    <a:pt x="111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4696975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1" y="0"/>
                    <a:pt x="120" y="0"/>
                    <a:pt x="119" y="0"/>
                  </a:cubicBezTo>
                  <a:cubicBezTo>
                    <a:pt x="119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4651509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17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4" y="170"/>
                    <a:pt x="97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0"/>
                    <a:pt x="168" y="0"/>
                    <a:pt x="118" y="0"/>
                  </a:cubicBezTo>
                  <a:cubicBezTo>
                    <a:pt x="118" y="0"/>
                    <a:pt x="118" y="0"/>
                    <a:pt x="11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4606042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40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4560472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1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4515110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20" y="0"/>
                    <a:pt x="119" y="0"/>
                  </a:cubicBezTo>
                  <a:cubicBezTo>
                    <a:pt x="118" y="0"/>
                    <a:pt x="118" y="0"/>
                    <a:pt x="118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8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4469540" y="4615931"/>
              <a:ext cx="21749" cy="18435"/>
            </a:xfrm>
            <a:custGeom>
              <a:avLst/>
              <a:gdLst/>
              <a:ahLst/>
              <a:cxnLst/>
              <a:rect l="l" t="t" r="r" b="b"/>
              <a:pathLst>
                <a:path w="210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20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70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4424177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4378711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1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4333244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1" y="0"/>
                  </a:moveTo>
                  <a:cubicBezTo>
                    <a:pt x="120" y="0"/>
                    <a:pt x="119" y="0"/>
                    <a:pt x="119" y="0"/>
                  </a:cubicBezTo>
                  <a:cubicBezTo>
                    <a:pt x="118" y="0"/>
                    <a:pt x="118" y="0"/>
                    <a:pt x="117" y="0"/>
                  </a:cubicBezTo>
                  <a:cubicBezTo>
                    <a:pt x="39" y="0"/>
                    <a:pt x="1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4287674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4242208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8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4196742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2" y="0"/>
                  </a:moveTo>
                  <a:cubicBezTo>
                    <a:pt x="121" y="0"/>
                    <a:pt x="121" y="0"/>
                    <a:pt x="120" y="0"/>
                  </a:cubicBezTo>
                  <a:cubicBezTo>
                    <a:pt x="40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4" y="178"/>
                    <a:pt x="208" y="142"/>
                    <a:pt x="208" y="88"/>
                  </a:cubicBezTo>
                  <a:cubicBezTo>
                    <a:pt x="208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4151379" y="4615931"/>
              <a:ext cx="21438" cy="18435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6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4105912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4" y="170"/>
                    <a:pt x="96" y="178"/>
                    <a:pt x="118" y="178"/>
                  </a:cubicBezTo>
                  <a:cubicBezTo>
                    <a:pt x="164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4063450" y="4615827"/>
              <a:ext cx="21646" cy="18539"/>
            </a:xfrm>
            <a:custGeom>
              <a:avLst/>
              <a:gdLst/>
              <a:ahLst/>
              <a:cxnLst/>
              <a:rect l="l" t="t" r="r" b="b"/>
              <a:pathLst>
                <a:path w="209" h="179" extrusionOk="0">
                  <a:moveTo>
                    <a:pt x="90" y="1"/>
                  </a:moveTo>
                  <a:cubicBezTo>
                    <a:pt x="44" y="1"/>
                    <a:pt x="1" y="36"/>
                    <a:pt x="1" y="89"/>
                  </a:cubicBezTo>
                  <a:cubicBezTo>
                    <a:pt x="1" y="139"/>
                    <a:pt x="40" y="178"/>
                    <a:pt x="89" y="178"/>
                  </a:cubicBezTo>
                  <a:cubicBezTo>
                    <a:pt x="168" y="178"/>
                    <a:pt x="209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4014876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22" y="0"/>
                  </a:moveTo>
                  <a:cubicBezTo>
                    <a:pt x="121" y="0"/>
                    <a:pt x="120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1"/>
                    <a:pt x="169" y="0"/>
                    <a:pt x="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3969410" y="4615931"/>
              <a:ext cx="21646" cy="18435"/>
            </a:xfrm>
            <a:custGeom>
              <a:avLst/>
              <a:gdLst/>
              <a:ahLst/>
              <a:cxnLst/>
              <a:rect l="l" t="t" r="r" b="b"/>
              <a:pathLst>
                <a:path w="209" h="178" extrusionOk="0">
                  <a:moveTo>
                    <a:pt x="118" y="0"/>
                  </a:moveTo>
                  <a:cubicBezTo>
                    <a:pt x="39" y="0"/>
                    <a:pt x="1" y="95"/>
                    <a:pt x="57" y="151"/>
                  </a:cubicBezTo>
                  <a:cubicBezTo>
                    <a:pt x="75" y="170"/>
                    <a:pt x="97" y="178"/>
                    <a:pt x="119" y="178"/>
                  </a:cubicBezTo>
                  <a:cubicBezTo>
                    <a:pt x="165" y="178"/>
                    <a:pt x="209" y="142"/>
                    <a:pt x="209" y="88"/>
                  </a:cubicBezTo>
                  <a:cubicBezTo>
                    <a:pt x="209" y="40"/>
                    <a:pt x="168" y="0"/>
                    <a:pt x="120" y="0"/>
                  </a:cubicBezTo>
                  <a:cubicBezTo>
                    <a:pt x="119" y="0"/>
                    <a:pt x="119" y="0"/>
                    <a:pt x="11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3927154" y="4615827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89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39" y="178"/>
                    <a:pt x="88" y="178"/>
                  </a:cubicBezTo>
                  <a:cubicBezTo>
                    <a:pt x="168" y="178"/>
                    <a:pt x="207" y="82"/>
                    <a:pt x="151" y="27"/>
                  </a:cubicBezTo>
                  <a:cubicBezTo>
                    <a:pt x="133" y="9"/>
                    <a:pt x="111" y="1"/>
                    <a:pt x="8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3878581" y="4615931"/>
              <a:ext cx="21438" cy="18435"/>
            </a:xfrm>
            <a:custGeom>
              <a:avLst/>
              <a:gdLst/>
              <a:ahLst/>
              <a:cxnLst/>
              <a:rect l="l" t="t" r="r" b="b"/>
              <a:pathLst>
                <a:path w="207" h="178" extrusionOk="0">
                  <a:moveTo>
                    <a:pt x="120" y="0"/>
                  </a:moveTo>
                  <a:cubicBezTo>
                    <a:pt x="119" y="0"/>
                    <a:pt x="119" y="0"/>
                    <a:pt x="118" y="0"/>
                  </a:cubicBezTo>
                  <a:cubicBezTo>
                    <a:pt x="118" y="0"/>
                    <a:pt x="117" y="0"/>
                    <a:pt x="117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3833114" y="4615931"/>
              <a:ext cx="21542" cy="18435"/>
            </a:xfrm>
            <a:custGeom>
              <a:avLst/>
              <a:gdLst/>
              <a:ahLst/>
              <a:cxnLst/>
              <a:rect l="l" t="t" r="r" b="b"/>
              <a:pathLst>
                <a:path w="208" h="178" extrusionOk="0">
                  <a:moveTo>
                    <a:pt x="120" y="0"/>
                  </a:moveTo>
                  <a:cubicBezTo>
                    <a:pt x="120" y="0"/>
                    <a:pt x="119" y="0"/>
                    <a:pt x="118" y="0"/>
                  </a:cubicBezTo>
                  <a:cubicBezTo>
                    <a:pt x="39" y="0"/>
                    <a:pt x="0" y="95"/>
                    <a:pt x="55" y="151"/>
                  </a:cubicBezTo>
                  <a:cubicBezTo>
                    <a:pt x="73" y="170"/>
                    <a:pt x="96" y="178"/>
                    <a:pt x="118" y="178"/>
                  </a:cubicBezTo>
                  <a:cubicBezTo>
                    <a:pt x="163" y="178"/>
                    <a:pt x="207" y="142"/>
                    <a:pt x="207" y="88"/>
                  </a:cubicBezTo>
                  <a:cubicBezTo>
                    <a:pt x="207" y="41"/>
                    <a:pt x="169" y="0"/>
                    <a:pt x="12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3790651" y="4615827"/>
              <a:ext cx="21542" cy="18539"/>
            </a:xfrm>
            <a:custGeom>
              <a:avLst/>
              <a:gdLst/>
              <a:ahLst/>
              <a:cxnLst/>
              <a:rect l="l" t="t" r="r" b="b"/>
              <a:pathLst>
                <a:path w="208" h="179" extrusionOk="0">
                  <a:moveTo>
                    <a:pt x="90" y="1"/>
                  </a:moveTo>
                  <a:cubicBezTo>
                    <a:pt x="44" y="1"/>
                    <a:pt x="0" y="36"/>
                    <a:pt x="0" y="89"/>
                  </a:cubicBezTo>
                  <a:cubicBezTo>
                    <a:pt x="0" y="139"/>
                    <a:pt x="40" y="178"/>
                    <a:pt x="89" y="178"/>
                  </a:cubicBezTo>
                  <a:cubicBezTo>
                    <a:pt x="168" y="178"/>
                    <a:pt x="208" y="82"/>
                    <a:pt x="152" y="27"/>
                  </a:cubicBezTo>
                  <a:cubicBezTo>
                    <a:pt x="134" y="9"/>
                    <a:pt x="112" y="1"/>
                    <a:pt x="9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54" name="Google Shape;354;p16"/>
          <p:cNvSpPr/>
          <p:nvPr/>
        </p:nvSpPr>
        <p:spPr>
          <a:xfrm rot="10800000">
            <a:off x="8319151" y="311042"/>
            <a:ext cx="824843" cy="1133133"/>
          </a:xfrm>
          <a:custGeom>
            <a:avLst/>
            <a:gdLst/>
            <a:ahLst/>
            <a:cxnLst/>
            <a:rect l="l" t="t" r="r" b="b"/>
            <a:pathLst>
              <a:path w="10250" h="14081" extrusionOk="0">
                <a:moveTo>
                  <a:pt x="464" y="1"/>
                </a:moveTo>
                <a:cubicBezTo>
                  <a:pt x="311" y="1"/>
                  <a:pt x="156" y="21"/>
                  <a:pt x="0" y="63"/>
                </a:cubicBezTo>
                <a:lnTo>
                  <a:pt x="0" y="14081"/>
                </a:lnTo>
                <a:lnTo>
                  <a:pt x="8372" y="14081"/>
                </a:lnTo>
                <a:cubicBezTo>
                  <a:pt x="10250" y="10505"/>
                  <a:pt x="8261" y="8835"/>
                  <a:pt x="6056" y="8835"/>
                </a:cubicBezTo>
                <a:cubicBezTo>
                  <a:pt x="5843" y="8835"/>
                  <a:pt x="5628" y="8851"/>
                  <a:pt x="5413" y="8882"/>
                </a:cubicBezTo>
                <a:cubicBezTo>
                  <a:pt x="5266" y="8904"/>
                  <a:pt x="5124" y="8914"/>
                  <a:pt x="4988" y="8914"/>
                </a:cubicBezTo>
                <a:cubicBezTo>
                  <a:pt x="2877" y="8914"/>
                  <a:pt x="2084" y="6458"/>
                  <a:pt x="3020" y="4741"/>
                </a:cubicBezTo>
                <a:cubicBezTo>
                  <a:pt x="3943" y="3049"/>
                  <a:pt x="2361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p16"/>
          <p:cNvSpPr/>
          <p:nvPr/>
        </p:nvSpPr>
        <p:spPr>
          <a:xfrm flipH="1">
            <a:off x="8113066" y="-5862"/>
            <a:ext cx="1030929" cy="683349"/>
          </a:xfrm>
          <a:custGeom>
            <a:avLst/>
            <a:gdLst/>
            <a:ahLst/>
            <a:cxnLst/>
            <a:rect l="l" t="t" r="r" b="b"/>
            <a:pathLst>
              <a:path w="6285" h="4166" extrusionOk="0">
                <a:moveTo>
                  <a:pt x="0" y="1"/>
                </a:moveTo>
                <a:lnTo>
                  <a:pt x="0" y="4165"/>
                </a:lnTo>
                <a:cubicBezTo>
                  <a:pt x="1196" y="3798"/>
                  <a:pt x="996" y="2045"/>
                  <a:pt x="2096" y="2045"/>
                </a:cubicBezTo>
                <a:cubicBezTo>
                  <a:pt x="2129" y="2045"/>
                  <a:pt x="2163" y="2047"/>
                  <a:pt x="2199" y="2050"/>
                </a:cubicBezTo>
                <a:cubicBezTo>
                  <a:pt x="2774" y="2103"/>
                  <a:pt x="3572" y="2499"/>
                  <a:pt x="4323" y="2499"/>
                </a:cubicBezTo>
                <a:cubicBezTo>
                  <a:pt x="5159" y="2499"/>
                  <a:pt x="5937" y="2008"/>
                  <a:pt x="628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16"/>
          <p:cNvSpPr/>
          <p:nvPr/>
        </p:nvSpPr>
        <p:spPr>
          <a:xfrm flipH="1">
            <a:off x="8995548" y="1027036"/>
            <a:ext cx="15583" cy="10006"/>
          </a:xfrm>
          <a:custGeom>
            <a:avLst/>
            <a:gdLst/>
            <a:ahLst/>
            <a:cxnLst/>
            <a:rect l="l" t="t" r="r" b="b"/>
            <a:pathLst>
              <a:path w="95" h="61" extrusionOk="0">
                <a:moveTo>
                  <a:pt x="65" y="0"/>
                </a:moveTo>
                <a:cubicBezTo>
                  <a:pt x="33" y="0"/>
                  <a:pt x="4" y="25"/>
                  <a:pt x="0" y="60"/>
                </a:cubicBezTo>
                <a:cubicBezTo>
                  <a:pt x="33" y="43"/>
                  <a:pt x="65" y="26"/>
                  <a:pt x="95" y="7"/>
                </a:cubicBezTo>
                <a:cubicBezTo>
                  <a:pt x="85" y="2"/>
                  <a:pt x="75" y="0"/>
                  <a:pt x="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7" name="Google Shape;357;p16"/>
          <p:cNvSpPr/>
          <p:nvPr/>
        </p:nvSpPr>
        <p:spPr>
          <a:xfrm flipH="1">
            <a:off x="9039015" y="102703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8" name="Google Shape;358;p16"/>
          <p:cNvSpPr/>
          <p:nvPr/>
        </p:nvSpPr>
        <p:spPr>
          <a:xfrm flipH="1">
            <a:off x="9092325" y="102703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24" y="131"/>
                  <a:pt x="153" y="60"/>
                  <a:pt x="113" y="20"/>
                </a:cubicBezTo>
                <a:cubicBezTo>
                  <a:pt x="99" y="6"/>
                  <a:pt x="83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9" name="Google Shape;359;p16"/>
          <p:cNvSpPr/>
          <p:nvPr/>
        </p:nvSpPr>
        <p:spPr>
          <a:xfrm flipH="1">
            <a:off x="8940598" y="973726"/>
            <a:ext cx="17387" cy="19027"/>
          </a:xfrm>
          <a:custGeom>
            <a:avLst/>
            <a:gdLst/>
            <a:ahLst/>
            <a:cxnLst/>
            <a:rect l="l" t="t" r="r" b="b"/>
            <a:pathLst>
              <a:path w="106" h="116" extrusionOk="0">
                <a:moveTo>
                  <a:pt x="66" y="1"/>
                </a:moveTo>
                <a:cubicBezTo>
                  <a:pt x="33" y="1"/>
                  <a:pt x="1" y="28"/>
                  <a:pt x="1" y="66"/>
                </a:cubicBezTo>
                <a:cubicBezTo>
                  <a:pt x="1" y="85"/>
                  <a:pt x="10" y="103"/>
                  <a:pt x="23" y="115"/>
                </a:cubicBezTo>
                <a:cubicBezTo>
                  <a:pt x="51" y="84"/>
                  <a:pt x="79" y="49"/>
                  <a:pt x="105" y="14"/>
                </a:cubicBezTo>
                <a:cubicBezTo>
                  <a:pt x="93" y="5"/>
                  <a:pt x="80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16"/>
          <p:cNvSpPr/>
          <p:nvPr/>
        </p:nvSpPr>
        <p:spPr>
          <a:xfrm flipH="1">
            <a:off x="8985870" y="973562"/>
            <a:ext cx="25261" cy="21980"/>
          </a:xfrm>
          <a:custGeom>
            <a:avLst/>
            <a:gdLst/>
            <a:ahLst/>
            <a:cxnLst/>
            <a:rect l="l" t="t" r="r" b="b"/>
            <a:pathLst>
              <a:path w="154" h="134" extrusionOk="0">
                <a:moveTo>
                  <a:pt x="66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4"/>
                  <a:pt x="30" y="133"/>
                  <a:pt x="66" y="133"/>
                </a:cubicBezTo>
                <a:cubicBezTo>
                  <a:pt x="124" y="133"/>
                  <a:pt x="153" y="62"/>
                  <a:pt x="112" y="21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16"/>
          <p:cNvSpPr/>
          <p:nvPr/>
        </p:nvSpPr>
        <p:spPr>
          <a:xfrm flipH="1">
            <a:off x="9039015" y="973562"/>
            <a:ext cx="25261" cy="21980"/>
          </a:xfrm>
          <a:custGeom>
            <a:avLst/>
            <a:gdLst/>
            <a:ahLst/>
            <a:cxnLst/>
            <a:rect l="l" t="t" r="r" b="b"/>
            <a:pathLst>
              <a:path w="154" h="134" extrusionOk="0">
                <a:moveTo>
                  <a:pt x="66" y="1"/>
                </a:moveTo>
                <a:cubicBezTo>
                  <a:pt x="32" y="1"/>
                  <a:pt x="0" y="27"/>
                  <a:pt x="0" y="67"/>
                </a:cubicBezTo>
                <a:cubicBezTo>
                  <a:pt x="0" y="104"/>
                  <a:pt x="30" y="133"/>
                  <a:pt x="66" y="133"/>
                </a:cubicBezTo>
                <a:cubicBezTo>
                  <a:pt x="124" y="133"/>
                  <a:pt x="153" y="62"/>
                  <a:pt x="112" y="21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2" name="Google Shape;362;p16"/>
          <p:cNvSpPr/>
          <p:nvPr/>
        </p:nvSpPr>
        <p:spPr>
          <a:xfrm flipH="1">
            <a:off x="9095934" y="973726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0"/>
                </a:moveTo>
                <a:cubicBezTo>
                  <a:pt x="29" y="0"/>
                  <a:pt x="0" y="30"/>
                  <a:pt x="0" y="66"/>
                </a:cubicBezTo>
                <a:cubicBezTo>
                  <a:pt x="0" y="103"/>
                  <a:pt x="29" y="132"/>
                  <a:pt x="67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16"/>
          <p:cNvSpPr/>
          <p:nvPr/>
        </p:nvSpPr>
        <p:spPr>
          <a:xfrm flipH="1">
            <a:off x="8936169" y="920580"/>
            <a:ext cx="21816" cy="21488"/>
          </a:xfrm>
          <a:custGeom>
            <a:avLst/>
            <a:gdLst/>
            <a:ahLst/>
            <a:cxnLst/>
            <a:rect l="l" t="t" r="r" b="b"/>
            <a:pathLst>
              <a:path w="133" h="131" extrusionOk="0">
                <a:moveTo>
                  <a:pt x="67" y="0"/>
                </a:moveTo>
                <a:cubicBezTo>
                  <a:pt x="30" y="0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4" name="Google Shape;364;p16"/>
          <p:cNvSpPr/>
          <p:nvPr/>
        </p:nvSpPr>
        <p:spPr>
          <a:xfrm flipH="1">
            <a:off x="8985870" y="92041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5" name="Google Shape;365;p16"/>
          <p:cNvSpPr/>
          <p:nvPr/>
        </p:nvSpPr>
        <p:spPr>
          <a:xfrm flipH="1">
            <a:off x="9039015" y="92041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2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2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16"/>
          <p:cNvSpPr/>
          <p:nvPr/>
        </p:nvSpPr>
        <p:spPr>
          <a:xfrm flipH="1">
            <a:off x="9095934" y="920580"/>
            <a:ext cx="21652" cy="21488"/>
          </a:xfrm>
          <a:custGeom>
            <a:avLst/>
            <a:gdLst/>
            <a:ahLst/>
            <a:cxnLst/>
            <a:rect l="l" t="t" r="r" b="b"/>
            <a:pathLst>
              <a:path w="132" h="131" extrusionOk="0">
                <a:moveTo>
                  <a:pt x="67" y="0"/>
                </a:moveTo>
                <a:cubicBezTo>
                  <a:pt x="29" y="0"/>
                  <a:pt x="0" y="30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16"/>
          <p:cNvSpPr/>
          <p:nvPr/>
        </p:nvSpPr>
        <p:spPr>
          <a:xfrm flipH="1">
            <a:off x="8893357" y="867270"/>
            <a:ext cx="15583" cy="20668"/>
          </a:xfrm>
          <a:custGeom>
            <a:avLst/>
            <a:gdLst/>
            <a:ahLst/>
            <a:cxnLst/>
            <a:rect l="l" t="t" r="r" b="b"/>
            <a:pathLst>
              <a:path w="95" h="126" extrusionOk="0">
                <a:moveTo>
                  <a:pt x="92" y="0"/>
                </a:moveTo>
                <a:cubicBezTo>
                  <a:pt x="22" y="0"/>
                  <a:pt x="1" y="95"/>
                  <a:pt x="63" y="125"/>
                </a:cubicBezTo>
                <a:cubicBezTo>
                  <a:pt x="75" y="85"/>
                  <a:pt x="85" y="43"/>
                  <a:pt x="94" y="1"/>
                </a:cubicBezTo>
                <a:cubicBezTo>
                  <a:pt x="93" y="1"/>
                  <a:pt x="93" y="0"/>
                  <a:pt x="92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8" name="Google Shape;368;p16"/>
          <p:cNvSpPr/>
          <p:nvPr/>
        </p:nvSpPr>
        <p:spPr>
          <a:xfrm flipH="1">
            <a:off x="8932560" y="867270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1"/>
                </a:moveTo>
                <a:cubicBezTo>
                  <a:pt x="33" y="1"/>
                  <a:pt x="1" y="27"/>
                  <a:pt x="1" y="67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25" y="132"/>
                  <a:pt x="155" y="61"/>
                  <a:pt x="113" y="20"/>
                </a:cubicBezTo>
                <a:cubicBezTo>
                  <a:pt x="100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9" name="Google Shape;369;p16"/>
          <p:cNvSpPr/>
          <p:nvPr/>
        </p:nvSpPr>
        <p:spPr>
          <a:xfrm flipH="1">
            <a:off x="8985870" y="867270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0" name="Google Shape;370;p16"/>
          <p:cNvSpPr/>
          <p:nvPr/>
        </p:nvSpPr>
        <p:spPr>
          <a:xfrm flipH="1">
            <a:off x="9039015" y="867270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2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1" name="Google Shape;371;p16"/>
          <p:cNvSpPr/>
          <p:nvPr/>
        </p:nvSpPr>
        <p:spPr>
          <a:xfrm flipH="1">
            <a:off x="9092325" y="867270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29" y="132"/>
                  <a:pt x="67" y="132"/>
                </a:cubicBezTo>
                <a:cubicBezTo>
                  <a:pt x="124" y="132"/>
                  <a:pt x="153" y="61"/>
                  <a:pt x="113" y="20"/>
                </a:cubicBezTo>
                <a:cubicBezTo>
                  <a:pt x="99" y="7"/>
                  <a:pt x="8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16"/>
          <p:cNvSpPr/>
          <p:nvPr/>
        </p:nvSpPr>
        <p:spPr>
          <a:xfrm flipH="1">
            <a:off x="8885976" y="814124"/>
            <a:ext cx="20340" cy="21652"/>
          </a:xfrm>
          <a:custGeom>
            <a:avLst/>
            <a:gdLst/>
            <a:ahLst/>
            <a:cxnLst/>
            <a:rect l="l" t="t" r="r" b="b"/>
            <a:pathLst>
              <a:path w="124" h="132" extrusionOk="0">
                <a:moveTo>
                  <a:pt x="76" y="0"/>
                </a:moveTo>
                <a:cubicBezTo>
                  <a:pt x="32" y="0"/>
                  <a:pt x="1" y="43"/>
                  <a:pt x="13" y="84"/>
                </a:cubicBezTo>
                <a:cubicBezTo>
                  <a:pt x="21" y="114"/>
                  <a:pt x="48" y="132"/>
                  <a:pt x="75" y="132"/>
                </a:cubicBezTo>
                <a:cubicBezTo>
                  <a:pt x="88" y="132"/>
                  <a:pt x="100" y="128"/>
                  <a:pt x="112" y="120"/>
                </a:cubicBezTo>
                <a:cubicBezTo>
                  <a:pt x="116" y="87"/>
                  <a:pt x="120" y="54"/>
                  <a:pt x="123" y="20"/>
                </a:cubicBezTo>
                <a:cubicBezTo>
                  <a:pt x="111" y="8"/>
                  <a:pt x="94" y="0"/>
                  <a:pt x="7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p16"/>
          <p:cNvSpPr/>
          <p:nvPr/>
        </p:nvSpPr>
        <p:spPr>
          <a:xfrm flipH="1">
            <a:off x="8936169" y="814124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0"/>
                </a:moveTo>
                <a:cubicBezTo>
                  <a:pt x="30" y="0"/>
                  <a:pt x="1" y="29"/>
                  <a:pt x="1" y="65"/>
                </a:cubicBezTo>
                <a:cubicBezTo>
                  <a:pt x="1" y="102"/>
                  <a:pt x="30" y="132"/>
                  <a:pt x="67" y="132"/>
                </a:cubicBezTo>
                <a:cubicBezTo>
                  <a:pt x="103" y="132"/>
                  <a:pt x="132" y="102"/>
                  <a:pt x="132" y="65"/>
                </a:cubicBezTo>
                <a:cubicBezTo>
                  <a:pt x="132" y="29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16"/>
          <p:cNvSpPr/>
          <p:nvPr/>
        </p:nvSpPr>
        <p:spPr>
          <a:xfrm flipH="1">
            <a:off x="8985870" y="813960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3"/>
                  <a:pt x="30" y="133"/>
                  <a:pt x="66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16"/>
          <p:cNvSpPr/>
          <p:nvPr/>
        </p:nvSpPr>
        <p:spPr>
          <a:xfrm flipH="1">
            <a:off x="9039015" y="813960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3"/>
                  <a:pt x="30" y="133"/>
                  <a:pt x="66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16"/>
          <p:cNvSpPr/>
          <p:nvPr/>
        </p:nvSpPr>
        <p:spPr>
          <a:xfrm flipH="1">
            <a:off x="9095934" y="814124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7" y="0"/>
                </a:moveTo>
                <a:cubicBezTo>
                  <a:pt x="29" y="0"/>
                  <a:pt x="0" y="29"/>
                  <a:pt x="0" y="65"/>
                </a:cubicBezTo>
                <a:cubicBezTo>
                  <a:pt x="0" y="102"/>
                  <a:pt x="29" y="132"/>
                  <a:pt x="67" y="132"/>
                </a:cubicBezTo>
                <a:cubicBezTo>
                  <a:pt x="103" y="132"/>
                  <a:pt x="132" y="102"/>
                  <a:pt x="132" y="65"/>
                </a:cubicBezTo>
                <a:cubicBezTo>
                  <a:pt x="132" y="29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7" name="Google Shape;377;p16"/>
          <p:cNvSpPr/>
          <p:nvPr/>
        </p:nvSpPr>
        <p:spPr>
          <a:xfrm flipH="1">
            <a:off x="8879414" y="76081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16"/>
          <p:cNvSpPr/>
          <p:nvPr/>
        </p:nvSpPr>
        <p:spPr>
          <a:xfrm flipH="1">
            <a:off x="8936169" y="760979"/>
            <a:ext cx="21816" cy="21488"/>
          </a:xfrm>
          <a:custGeom>
            <a:avLst/>
            <a:gdLst/>
            <a:ahLst/>
            <a:cxnLst/>
            <a:rect l="l" t="t" r="r" b="b"/>
            <a:pathLst>
              <a:path w="133" h="131" extrusionOk="0">
                <a:moveTo>
                  <a:pt x="67" y="0"/>
                </a:moveTo>
                <a:cubicBezTo>
                  <a:pt x="30" y="0"/>
                  <a:pt x="1" y="29"/>
                  <a:pt x="1" y="65"/>
                </a:cubicBezTo>
                <a:cubicBezTo>
                  <a:pt x="1" y="101"/>
                  <a:pt x="30" y="131"/>
                  <a:pt x="67" y="131"/>
                </a:cubicBezTo>
                <a:cubicBezTo>
                  <a:pt x="103" y="131"/>
                  <a:pt x="132" y="101"/>
                  <a:pt x="132" y="65"/>
                </a:cubicBezTo>
                <a:cubicBezTo>
                  <a:pt x="132" y="29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9" name="Google Shape;379;p16"/>
          <p:cNvSpPr/>
          <p:nvPr/>
        </p:nvSpPr>
        <p:spPr>
          <a:xfrm flipH="1">
            <a:off x="8985870" y="76081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16"/>
          <p:cNvSpPr/>
          <p:nvPr/>
        </p:nvSpPr>
        <p:spPr>
          <a:xfrm flipH="1">
            <a:off x="9039015" y="76081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2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16"/>
          <p:cNvSpPr/>
          <p:nvPr/>
        </p:nvSpPr>
        <p:spPr>
          <a:xfrm flipH="1">
            <a:off x="9095934" y="760979"/>
            <a:ext cx="21652" cy="21488"/>
          </a:xfrm>
          <a:custGeom>
            <a:avLst/>
            <a:gdLst/>
            <a:ahLst/>
            <a:cxnLst/>
            <a:rect l="l" t="t" r="r" b="b"/>
            <a:pathLst>
              <a:path w="132" h="131" extrusionOk="0">
                <a:moveTo>
                  <a:pt x="67" y="0"/>
                </a:moveTo>
                <a:cubicBezTo>
                  <a:pt x="29" y="0"/>
                  <a:pt x="0" y="29"/>
                  <a:pt x="0" y="65"/>
                </a:cubicBezTo>
                <a:cubicBezTo>
                  <a:pt x="0" y="101"/>
                  <a:pt x="29" y="131"/>
                  <a:pt x="67" y="131"/>
                </a:cubicBezTo>
                <a:cubicBezTo>
                  <a:pt x="103" y="131"/>
                  <a:pt x="132" y="101"/>
                  <a:pt x="132" y="65"/>
                </a:cubicBezTo>
                <a:cubicBezTo>
                  <a:pt x="132" y="29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16"/>
          <p:cNvSpPr/>
          <p:nvPr/>
        </p:nvSpPr>
        <p:spPr>
          <a:xfrm flipH="1">
            <a:off x="8879414" y="70766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3" name="Google Shape;383;p16"/>
          <p:cNvSpPr/>
          <p:nvPr/>
        </p:nvSpPr>
        <p:spPr>
          <a:xfrm flipH="1">
            <a:off x="8936169" y="707505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7"/>
                </a:cubicBezTo>
                <a:cubicBezTo>
                  <a:pt x="1" y="103"/>
                  <a:pt x="30" y="133"/>
                  <a:pt x="67" y="133"/>
                </a:cubicBezTo>
                <a:cubicBezTo>
                  <a:pt x="103" y="133"/>
                  <a:pt x="132" y="103"/>
                  <a:pt x="132" y="67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16"/>
          <p:cNvSpPr/>
          <p:nvPr/>
        </p:nvSpPr>
        <p:spPr>
          <a:xfrm flipH="1">
            <a:off x="8985870" y="70766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5" name="Google Shape;385;p16"/>
          <p:cNvSpPr/>
          <p:nvPr/>
        </p:nvSpPr>
        <p:spPr>
          <a:xfrm flipH="1">
            <a:off x="9039015" y="70766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6" name="Google Shape;386;p16"/>
          <p:cNvSpPr/>
          <p:nvPr/>
        </p:nvSpPr>
        <p:spPr>
          <a:xfrm flipH="1">
            <a:off x="9095934" y="707505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1"/>
                </a:moveTo>
                <a:cubicBezTo>
                  <a:pt x="29" y="1"/>
                  <a:pt x="0" y="30"/>
                  <a:pt x="0" y="67"/>
                </a:cubicBezTo>
                <a:cubicBezTo>
                  <a:pt x="0" y="103"/>
                  <a:pt x="29" y="133"/>
                  <a:pt x="67" y="133"/>
                </a:cubicBezTo>
                <a:cubicBezTo>
                  <a:pt x="103" y="133"/>
                  <a:pt x="132" y="103"/>
                  <a:pt x="132" y="67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7" name="Google Shape;387;p16"/>
          <p:cNvSpPr/>
          <p:nvPr/>
        </p:nvSpPr>
        <p:spPr>
          <a:xfrm flipH="1">
            <a:off x="8879414" y="654359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4" y="132"/>
                  <a:pt x="154" y="62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16"/>
          <p:cNvSpPr/>
          <p:nvPr/>
        </p:nvSpPr>
        <p:spPr>
          <a:xfrm flipH="1">
            <a:off x="8936169" y="654359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9" name="Google Shape;389;p16"/>
          <p:cNvSpPr/>
          <p:nvPr/>
        </p:nvSpPr>
        <p:spPr>
          <a:xfrm flipH="1">
            <a:off x="8985870" y="654359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2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16"/>
          <p:cNvSpPr/>
          <p:nvPr/>
        </p:nvSpPr>
        <p:spPr>
          <a:xfrm flipH="1">
            <a:off x="9039015" y="654359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2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p16"/>
          <p:cNvSpPr/>
          <p:nvPr/>
        </p:nvSpPr>
        <p:spPr>
          <a:xfrm flipH="1">
            <a:off x="9095934" y="654359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3"/>
                  <a:pt x="29" y="132"/>
                  <a:pt x="67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2" name="Google Shape;392;p16"/>
          <p:cNvSpPr/>
          <p:nvPr/>
        </p:nvSpPr>
        <p:spPr>
          <a:xfrm flipH="1">
            <a:off x="8836439" y="601213"/>
            <a:ext cx="15091" cy="17879"/>
          </a:xfrm>
          <a:custGeom>
            <a:avLst/>
            <a:gdLst/>
            <a:ahLst/>
            <a:cxnLst/>
            <a:rect l="l" t="t" r="r" b="b"/>
            <a:pathLst>
              <a:path w="92" h="109" extrusionOk="0">
                <a:moveTo>
                  <a:pt x="67" y="0"/>
                </a:moveTo>
                <a:cubicBezTo>
                  <a:pt x="32" y="0"/>
                  <a:pt x="1" y="28"/>
                  <a:pt x="1" y="66"/>
                </a:cubicBezTo>
                <a:cubicBezTo>
                  <a:pt x="1" y="82"/>
                  <a:pt x="6" y="96"/>
                  <a:pt x="17" y="109"/>
                </a:cubicBezTo>
                <a:cubicBezTo>
                  <a:pt x="39" y="73"/>
                  <a:pt x="65" y="38"/>
                  <a:pt x="92" y="5"/>
                </a:cubicBezTo>
                <a:cubicBezTo>
                  <a:pt x="84" y="2"/>
                  <a:pt x="75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3" name="Google Shape;393;p16"/>
          <p:cNvSpPr/>
          <p:nvPr/>
        </p:nvSpPr>
        <p:spPr>
          <a:xfrm flipH="1">
            <a:off x="8879414" y="601213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16"/>
          <p:cNvSpPr/>
          <p:nvPr/>
        </p:nvSpPr>
        <p:spPr>
          <a:xfrm flipH="1">
            <a:off x="8936169" y="601213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16"/>
          <p:cNvSpPr/>
          <p:nvPr/>
        </p:nvSpPr>
        <p:spPr>
          <a:xfrm flipH="1">
            <a:off x="8985870" y="601213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16"/>
          <p:cNvSpPr/>
          <p:nvPr/>
        </p:nvSpPr>
        <p:spPr>
          <a:xfrm flipH="1">
            <a:off x="9039015" y="601213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7" name="Google Shape;397;p16"/>
          <p:cNvSpPr/>
          <p:nvPr/>
        </p:nvSpPr>
        <p:spPr>
          <a:xfrm flipH="1">
            <a:off x="9095934" y="601213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8" name="Google Shape;398;p16"/>
          <p:cNvSpPr/>
          <p:nvPr/>
        </p:nvSpPr>
        <p:spPr>
          <a:xfrm flipH="1">
            <a:off x="8776568" y="547903"/>
            <a:ext cx="25589" cy="19520"/>
          </a:xfrm>
          <a:custGeom>
            <a:avLst/>
            <a:gdLst/>
            <a:ahLst/>
            <a:cxnLst/>
            <a:rect l="l" t="t" r="r" b="b"/>
            <a:pathLst>
              <a:path w="156" h="119" extrusionOk="0">
                <a:moveTo>
                  <a:pt x="90" y="1"/>
                </a:moveTo>
                <a:cubicBezTo>
                  <a:pt x="26" y="1"/>
                  <a:pt x="0" y="82"/>
                  <a:pt x="51" y="119"/>
                </a:cubicBezTo>
                <a:cubicBezTo>
                  <a:pt x="83" y="101"/>
                  <a:pt x="118" y="83"/>
                  <a:pt x="155" y="67"/>
                </a:cubicBezTo>
                <a:cubicBezTo>
                  <a:pt x="155" y="30"/>
                  <a:pt x="126" y="1"/>
                  <a:pt x="90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9" name="Google Shape;399;p16"/>
          <p:cNvSpPr/>
          <p:nvPr/>
        </p:nvSpPr>
        <p:spPr>
          <a:xfrm flipH="1">
            <a:off x="8826269" y="547903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8" y="1"/>
                </a:moveTo>
                <a:cubicBezTo>
                  <a:pt x="34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3" y="20"/>
                </a:cubicBezTo>
                <a:cubicBezTo>
                  <a:pt x="100" y="7"/>
                  <a:pt x="84" y="1"/>
                  <a:pt x="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0" name="Google Shape;400;p16"/>
          <p:cNvSpPr/>
          <p:nvPr/>
        </p:nvSpPr>
        <p:spPr>
          <a:xfrm flipH="1">
            <a:off x="8879414" y="547903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1"/>
                </a:moveTo>
                <a:cubicBezTo>
                  <a:pt x="33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4" y="132"/>
                  <a:pt x="154" y="61"/>
                  <a:pt x="112" y="20"/>
                </a:cubicBezTo>
                <a:cubicBezTo>
                  <a:pt x="99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16"/>
          <p:cNvSpPr/>
          <p:nvPr/>
        </p:nvSpPr>
        <p:spPr>
          <a:xfrm flipH="1">
            <a:off x="8936169" y="547903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7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03" y="132"/>
                  <a:pt x="132" y="103"/>
                  <a:pt x="132" y="67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16"/>
          <p:cNvSpPr/>
          <p:nvPr/>
        </p:nvSpPr>
        <p:spPr>
          <a:xfrm flipH="1">
            <a:off x="8985870" y="547903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9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3" name="Google Shape;403;p16"/>
          <p:cNvSpPr/>
          <p:nvPr/>
        </p:nvSpPr>
        <p:spPr>
          <a:xfrm flipH="1">
            <a:off x="9039015" y="547903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4" name="Google Shape;404;p16"/>
          <p:cNvSpPr/>
          <p:nvPr/>
        </p:nvSpPr>
        <p:spPr>
          <a:xfrm flipH="1">
            <a:off x="9095934" y="547903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1"/>
                </a:moveTo>
                <a:cubicBezTo>
                  <a:pt x="29" y="1"/>
                  <a:pt x="0" y="30"/>
                  <a:pt x="0" y="67"/>
                </a:cubicBezTo>
                <a:cubicBezTo>
                  <a:pt x="0" y="103"/>
                  <a:pt x="29" y="132"/>
                  <a:pt x="67" y="132"/>
                </a:cubicBezTo>
                <a:cubicBezTo>
                  <a:pt x="103" y="132"/>
                  <a:pt x="132" y="103"/>
                  <a:pt x="132" y="67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5" name="Google Shape;405;p16"/>
          <p:cNvSpPr/>
          <p:nvPr/>
        </p:nvSpPr>
        <p:spPr>
          <a:xfrm flipH="1">
            <a:off x="8308263" y="494758"/>
            <a:ext cx="5413" cy="1476"/>
          </a:xfrm>
          <a:custGeom>
            <a:avLst/>
            <a:gdLst/>
            <a:ahLst/>
            <a:cxnLst/>
            <a:rect l="l" t="t" r="r" b="b"/>
            <a:pathLst>
              <a:path w="33" h="9" extrusionOk="0">
                <a:moveTo>
                  <a:pt x="32" y="1"/>
                </a:moveTo>
                <a:cubicBezTo>
                  <a:pt x="21" y="1"/>
                  <a:pt x="10" y="4"/>
                  <a:pt x="1" y="8"/>
                </a:cubicBezTo>
                <a:cubicBezTo>
                  <a:pt x="11" y="6"/>
                  <a:pt x="22" y="4"/>
                  <a:pt x="32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6" name="Google Shape;406;p16"/>
          <p:cNvSpPr/>
          <p:nvPr/>
        </p:nvSpPr>
        <p:spPr>
          <a:xfrm flipH="1">
            <a:off x="8350910" y="494758"/>
            <a:ext cx="23128" cy="13614"/>
          </a:xfrm>
          <a:custGeom>
            <a:avLst/>
            <a:gdLst/>
            <a:ahLst/>
            <a:cxnLst/>
            <a:rect l="l" t="t" r="r" b="b"/>
            <a:pathLst>
              <a:path w="141" h="83" extrusionOk="0">
                <a:moveTo>
                  <a:pt x="73" y="0"/>
                </a:moveTo>
                <a:cubicBezTo>
                  <a:pt x="31" y="0"/>
                  <a:pt x="1" y="42"/>
                  <a:pt x="12" y="83"/>
                </a:cubicBezTo>
                <a:cubicBezTo>
                  <a:pt x="55" y="76"/>
                  <a:pt x="97" y="69"/>
                  <a:pt x="140" y="61"/>
                </a:cubicBezTo>
                <a:cubicBezTo>
                  <a:pt x="138" y="26"/>
                  <a:pt x="110" y="1"/>
                  <a:pt x="75" y="1"/>
                </a:cubicBezTo>
                <a:cubicBezTo>
                  <a:pt x="74" y="0"/>
                  <a:pt x="74" y="0"/>
                  <a:pt x="7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16"/>
          <p:cNvSpPr/>
          <p:nvPr/>
        </p:nvSpPr>
        <p:spPr>
          <a:xfrm flipH="1">
            <a:off x="8400447" y="494758"/>
            <a:ext cx="29361" cy="19684"/>
          </a:xfrm>
          <a:custGeom>
            <a:avLst/>
            <a:gdLst/>
            <a:ahLst/>
            <a:cxnLst/>
            <a:rect l="l" t="t" r="r" b="b"/>
            <a:pathLst>
              <a:path w="179" h="120" extrusionOk="0">
                <a:moveTo>
                  <a:pt x="91" y="1"/>
                </a:moveTo>
                <a:cubicBezTo>
                  <a:pt x="27" y="1"/>
                  <a:pt x="1" y="83"/>
                  <a:pt x="54" y="120"/>
                </a:cubicBezTo>
                <a:cubicBezTo>
                  <a:pt x="82" y="116"/>
                  <a:pt x="110" y="114"/>
                  <a:pt x="138" y="111"/>
                </a:cubicBezTo>
                <a:cubicBezTo>
                  <a:pt x="179" y="69"/>
                  <a:pt x="148" y="1"/>
                  <a:pt x="91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16"/>
          <p:cNvSpPr/>
          <p:nvPr/>
        </p:nvSpPr>
        <p:spPr>
          <a:xfrm flipH="1">
            <a:off x="8453593" y="494758"/>
            <a:ext cx="25425" cy="21816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67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1" y="132"/>
                  <a:pt x="67" y="132"/>
                </a:cubicBezTo>
                <a:cubicBezTo>
                  <a:pt x="125" y="132"/>
                  <a:pt x="155" y="61"/>
                  <a:pt x="113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p16"/>
          <p:cNvSpPr/>
          <p:nvPr/>
        </p:nvSpPr>
        <p:spPr>
          <a:xfrm flipH="1">
            <a:off x="8510511" y="494758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03" y="132"/>
                  <a:pt x="132" y="102"/>
                  <a:pt x="132" y="66"/>
                </a:cubicBezTo>
                <a:cubicBezTo>
                  <a:pt x="132" y="30"/>
                  <a:pt x="10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0" name="Google Shape;410;p16"/>
          <p:cNvSpPr/>
          <p:nvPr/>
        </p:nvSpPr>
        <p:spPr>
          <a:xfrm flipH="1">
            <a:off x="8560048" y="494758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1" name="Google Shape;411;p16"/>
          <p:cNvSpPr/>
          <p:nvPr/>
        </p:nvSpPr>
        <p:spPr>
          <a:xfrm flipH="1">
            <a:off x="8616967" y="494758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02" y="132"/>
                  <a:pt x="132" y="102"/>
                  <a:pt x="132" y="66"/>
                </a:cubicBezTo>
                <a:cubicBezTo>
                  <a:pt x="132" y="30"/>
                  <a:pt x="10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2" name="Google Shape;412;p16"/>
          <p:cNvSpPr/>
          <p:nvPr/>
        </p:nvSpPr>
        <p:spPr>
          <a:xfrm flipH="1">
            <a:off x="8666504" y="494758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29" y="132"/>
                  <a:pt x="65" y="132"/>
                </a:cubicBezTo>
                <a:cubicBezTo>
                  <a:pt x="124" y="132"/>
                  <a:pt x="153" y="61"/>
                  <a:pt x="113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16"/>
          <p:cNvSpPr/>
          <p:nvPr/>
        </p:nvSpPr>
        <p:spPr>
          <a:xfrm flipH="1">
            <a:off x="8719649" y="494758"/>
            <a:ext cx="25425" cy="21816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2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16"/>
          <p:cNvSpPr/>
          <p:nvPr/>
        </p:nvSpPr>
        <p:spPr>
          <a:xfrm flipH="1">
            <a:off x="8776568" y="494758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2"/>
                  <a:pt x="67" y="132"/>
                </a:cubicBezTo>
                <a:cubicBezTo>
                  <a:pt x="103" y="132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5" name="Google Shape;415;p16"/>
          <p:cNvSpPr/>
          <p:nvPr/>
        </p:nvSpPr>
        <p:spPr>
          <a:xfrm flipH="1">
            <a:off x="8826269" y="494758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16"/>
          <p:cNvSpPr/>
          <p:nvPr/>
        </p:nvSpPr>
        <p:spPr>
          <a:xfrm flipH="1">
            <a:off x="8879414" y="494758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1"/>
                  <a:pt x="112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7" name="Google Shape;417;p16"/>
          <p:cNvSpPr/>
          <p:nvPr/>
        </p:nvSpPr>
        <p:spPr>
          <a:xfrm flipH="1">
            <a:off x="8936169" y="494758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2"/>
                  <a:pt x="67" y="132"/>
                </a:cubicBezTo>
                <a:cubicBezTo>
                  <a:pt x="103" y="132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8" name="Google Shape;418;p16"/>
          <p:cNvSpPr/>
          <p:nvPr/>
        </p:nvSpPr>
        <p:spPr>
          <a:xfrm flipH="1">
            <a:off x="8985870" y="494758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9" name="Google Shape;419;p16"/>
          <p:cNvSpPr/>
          <p:nvPr/>
        </p:nvSpPr>
        <p:spPr>
          <a:xfrm flipH="1">
            <a:off x="9039015" y="494758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16"/>
          <p:cNvSpPr/>
          <p:nvPr/>
        </p:nvSpPr>
        <p:spPr>
          <a:xfrm flipH="1">
            <a:off x="9095934" y="494758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2"/>
                  <a:pt x="29" y="132"/>
                  <a:pt x="67" y="132"/>
                </a:cubicBezTo>
                <a:cubicBezTo>
                  <a:pt x="103" y="132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1" name="Google Shape;421;p16"/>
          <p:cNvSpPr/>
          <p:nvPr/>
        </p:nvSpPr>
        <p:spPr>
          <a:xfrm flipH="1">
            <a:off x="8191473" y="441612"/>
            <a:ext cx="24440" cy="17387"/>
          </a:xfrm>
          <a:custGeom>
            <a:avLst/>
            <a:gdLst/>
            <a:ahLst/>
            <a:cxnLst/>
            <a:rect l="l" t="t" r="r" b="b"/>
            <a:pathLst>
              <a:path w="149" h="106" extrusionOk="0">
                <a:moveTo>
                  <a:pt x="84" y="0"/>
                </a:moveTo>
                <a:cubicBezTo>
                  <a:pt x="30" y="0"/>
                  <a:pt x="0" y="63"/>
                  <a:pt x="34" y="105"/>
                </a:cubicBezTo>
                <a:cubicBezTo>
                  <a:pt x="72" y="88"/>
                  <a:pt x="110" y="69"/>
                  <a:pt x="148" y="51"/>
                </a:cubicBezTo>
                <a:cubicBezTo>
                  <a:pt x="142" y="21"/>
                  <a:pt x="116" y="0"/>
                  <a:pt x="85" y="0"/>
                </a:cubicBezTo>
                <a:cubicBezTo>
                  <a:pt x="85" y="0"/>
                  <a:pt x="84" y="0"/>
                  <a:pt x="84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16"/>
          <p:cNvSpPr/>
          <p:nvPr/>
        </p:nvSpPr>
        <p:spPr>
          <a:xfrm flipH="1">
            <a:off x="8240846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0"/>
                  <a:pt x="112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3" name="Google Shape;423;p16"/>
          <p:cNvSpPr/>
          <p:nvPr/>
        </p:nvSpPr>
        <p:spPr>
          <a:xfrm flipH="1">
            <a:off x="8293992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p16"/>
          <p:cNvSpPr/>
          <p:nvPr/>
        </p:nvSpPr>
        <p:spPr>
          <a:xfrm flipH="1">
            <a:off x="8347302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0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5" name="Google Shape;425;p16"/>
          <p:cNvSpPr/>
          <p:nvPr/>
        </p:nvSpPr>
        <p:spPr>
          <a:xfrm flipH="1">
            <a:off x="8400447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16"/>
          <p:cNvSpPr/>
          <p:nvPr/>
        </p:nvSpPr>
        <p:spPr>
          <a:xfrm flipH="1">
            <a:off x="8453593" y="441612"/>
            <a:ext cx="25425" cy="21488"/>
          </a:xfrm>
          <a:custGeom>
            <a:avLst/>
            <a:gdLst/>
            <a:ahLst/>
            <a:cxnLst/>
            <a:rect l="l" t="t" r="r" b="b"/>
            <a:pathLst>
              <a:path w="155" h="131" extrusionOk="0">
                <a:moveTo>
                  <a:pt x="67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1" y="131"/>
                  <a:pt x="67" y="131"/>
                </a:cubicBezTo>
                <a:cubicBezTo>
                  <a:pt x="125" y="131"/>
                  <a:pt x="155" y="60"/>
                  <a:pt x="113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16"/>
          <p:cNvSpPr/>
          <p:nvPr/>
        </p:nvSpPr>
        <p:spPr>
          <a:xfrm flipH="1">
            <a:off x="8510511" y="441612"/>
            <a:ext cx="21652" cy="21488"/>
          </a:xfrm>
          <a:custGeom>
            <a:avLst/>
            <a:gdLst/>
            <a:ahLst/>
            <a:cxnLst/>
            <a:rect l="l" t="t" r="r" b="b"/>
            <a:pathLst>
              <a:path w="132" h="131" extrusionOk="0">
                <a:moveTo>
                  <a:pt x="66" y="0"/>
                </a:moveTo>
                <a:cubicBezTo>
                  <a:pt x="30" y="0"/>
                  <a:pt x="0" y="30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p16"/>
          <p:cNvSpPr/>
          <p:nvPr/>
        </p:nvSpPr>
        <p:spPr>
          <a:xfrm flipH="1">
            <a:off x="8560048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16"/>
          <p:cNvSpPr/>
          <p:nvPr/>
        </p:nvSpPr>
        <p:spPr>
          <a:xfrm flipH="1">
            <a:off x="8616967" y="441612"/>
            <a:ext cx="21652" cy="21488"/>
          </a:xfrm>
          <a:custGeom>
            <a:avLst/>
            <a:gdLst/>
            <a:ahLst/>
            <a:cxnLst/>
            <a:rect l="l" t="t" r="r" b="b"/>
            <a:pathLst>
              <a:path w="132" h="131" extrusionOk="0">
                <a:moveTo>
                  <a:pt x="66" y="0"/>
                </a:moveTo>
                <a:cubicBezTo>
                  <a:pt x="30" y="0"/>
                  <a:pt x="0" y="30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02" y="131"/>
                  <a:pt x="132" y="102"/>
                  <a:pt x="132" y="66"/>
                </a:cubicBezTo>
                <a:cubicBezTo>
                  <a:pt x="132" y="30"/>
                  <a:pt x="10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p16"/>
          <p:cNvSpPr/>
          <p:nvPr/>
        </p:nvSpPr>
        <p:spPr>
          <a:xfrm flipH="1">
            <a:off x="8666504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29" y="131"/>
                  <a:pt x="65" y="131"/>
                </a:cubicBezTo>
                <a:cubicBezTo>
                  <a:pt x="124" y="131"/>
                  <a:pt x="153" y="60"/>
                  <a:pt x="113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1" name="Google Shape;431;p16"/>
          <p:cNvSpPr/>
          <p:nvPr/>
        </p:nvSpPr>
        <p:spPr>
          <a:xfrm flipH="1">
            <a:off x="8719649" y="441612"/>
            <a:ext cx="25425" cy="21488"/>
          </a:xfrm>
          <a:custGeom>
            <a:avLst/>
            <a:gdLst/>
            <a:ahLst/>
            <a:cxnLst/>
            <a:rect l="l" t="t" r="r" b="b"/>
            <a:pathLst>
              <a:path w="155" h="131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2" name="Google Shape;432;p16"/>
          <p:cNvSpPr/>
          <p:nvPr/>
        </p:nvSpPr>
        <p:spPr>
          <a:xfrm flipH="1">
            <a:off x="8776568" y="441612"/>
            <a:ext cx="21816" cy="21488"/>
          </a:xfrm>
          <a:custGeom>
            <a:avLst/>
            <a:gdLst/>
            <a:ahLst/>
            <a:cxnLst/>
            <a:rect l="l" t="t" r="r" b="b"/>
            <a:pathLst>
              <a:path w="133" h="131" extrusionOk="0">
                <a:moveTo>
                  <a:pt x="67" y="0"/>
                </a:moveTo>
                <a:cubicBezTo>
                  <a:pt x="30" y="0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16"/>
          <p:cNvSpPr/>
          <p:nvPr/>
        </p:nvSpPr>
        <p:spPr>
          <a:xfrm flipH="1">
            <a:off x="8826269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0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4" name="Google Shape;434;p16"/>
          <p:cNvSpPr/>
          <p:nvPr/>
        </p:nvSpPr>
        <p:spPr>
          <a:xfrm flipH="1">
            <a:off x="8879414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5" name="Google Shape;435;p16"/>
          <p:cNvSpPr/>
          <p:nvPr/>
        </p:nvSpPr>
        <p:spPr>
          <a:xfrm flipH="1">
            <a:off x="8936169" y="441612"/>
            <a:ext cx="21816" cy="21488"/>
          </a:xfrm>
          <a:custGeom>
            <a:avLst/>
            <a:gdLst/>
            <a:ahLst/>
            <a:cxnLst/>
            <a:rect l="l" t="t" r="r" b="b"/>
            <a:pathLst>
              <a:path w="133" h="131" extrusionOk="0">
                <a:moveTo>
                  <a:pt x="67" y="0"/>
                </a:moveTo>
                <a:cubicBezTo>
                  <a:pt x="30" y="0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p16"/>
          <p:cNvSpPr/>
          <p:nvPr/>
        </p:nvSpPr>
        <p:spPr>
          <a:xfrm flipH="1">
            <a:off x="8985870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6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7" name="Google Shape;437;p16"/>
          <p:cNvSpPr/>
          <p:nvPr/>
        </p:nvSpPr>
        <p:spPr>
          <a:xfrm flipH="1">
            <a:off x="9039015" y="441612"/>
            <a:ext cx="25261" cy="21488"/>
          </a:xfrm>
          <a:custGeom>
            <a:avLst/>
            <a:gdLst/>
            <a:ahLst/>
            <a:cxnLst/>
            <a:rect l="l" t="t" r="r" b="b"/>
            <a:pathLst>
              <a:path w="154" h="131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16"/>
          <p:cNvSpPr/>
          <p:nvPr/>
        </p:nvSpPr>
        <p:spPr>
          <a:xfrm flipH="1">
            <a:off x="9095934" y="441612"/>
            <a:ext cx="21652" cy="21488"/>
          </a:xfrm>
          <a:custGeom>
            <a:avLst/>
            <a:gdLst/>
            <a:ahLst/>
            <a:cxnLst/>
            <a:rect l="l" t="t" r="r" b="b"/>
            <a:pathLst>
              <a:path w="132" h="131" extrusionOk="0">
                <a:moveTo>
                  <a:pt x="67" y="0"/>
                </a:moveTo>
                <a:cubicBezTo>
                  <a:pt x="29" y="0"/>
                  <a:pt x="0" y="30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16"/>
          <p:cNvSpPr/>
          <p:nvPr/>
        </p:nvSpPr>
        <p:spPr>
          <a:xfrm flipH="1">
            <a:off x="8090431" y="388302"/>
            <a:ext cx="15911" cy="12302"/>
          </a:xfrm>
          <a:custGeom>
            <a:avLst/>
            <a:gdLst/>
            <a:ahLst/>
            <a:cxnLst/>
            <a:rect l="l" t="t" r="r" b="b"/>
            <a:pathLst>
              <a:path w="97" h="75" extrusionOk="0">
                <a:moveTo>
                  <a:pt x="65" y="0"/>
                </a:moveTo>
                <a:cubicBezTo>
                  <a:pt x="29" y="0"/>
                  <a:pt x="0" y="30"/>
                  <a:pt x="0" y="67"/>
                </a:cubicBezTo>
                <a:cubicBezTo>
                  <a:pt x="0" y="69"/>
                  <a:pt x="0" y="72"/>
                  <a:pt x="1" y="75"/>
                </a:cubicBezTo>
                <a:cubicBezTo>
                  <a:pt x="33" y="53"/>
                  <a:pt x="65" y="32"/>
                  <a:pt x="97" y="8"/>
                </a:cubicBezTo>
                <a:cubicBezTo>
                  <a:pt x="87" y="4"/>
                  <a:pt x="77" y="0"/>
                  <a:pt x="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0" name="Google Shape;440;p16"/>
          <p:cNvSpPr/>
          <p:nvPr/>
        </p:nvSpPr>
        <p:spPr>
          <a:xfrm flipH="1">
            <a:off x="8134227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2" y="1"/>
                  <a:pt x="0" y="27"/>
                  <a:pt x="0" y="67"/>
                </a:cubicBezTo>
                <a:cubicBezTo>
                  <a:pt x="0" y="103"/>
                  <a:pt x="29" y="132"/>
                  <a:pt x="65" y="132"/>
                </a:cubicBezTo>
                <a:cubicBezTo>
                  <a:pt x="124" y="132"/>
                  <a:pt x="153" y="61"/>
                  <a:pt x="111" y="19"/>
                </a:cubicBezTo>
                <a:cubicBezTo>
                  <a:pt x="98" y="6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16"/>
          <p:cNvSpPr/>
          <p:nvPr/>
        </p:nvSpPr>
        <p:spPr>
          <a:xfrm flipH="1">
            <a:off x="8191145" y="388302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0"/>
                </a:moveTo>
                <a:cubicBezTo>
                  <a:pt x="30" y="0"/>
                  <a:pt x="1" y="30"/>
                  <a:pt x="1" y="67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03" y="132"/>
                  <a:pt x="133" y="103"/>
                  <a:pt x="133" y="67"/>
                </a:cubicBezTo>
                <a:cubicBezTo>
                  <a:pt x="133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16"/>
          <p:cNvSpPr/>
          <p:nvPr/>
        </p:nvSpPr>
        <p:spPr>
          <a:xfrm flipH="1">
            <a:off x="8240846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4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2" y="19"/>
                </a:cubicBezTo>
                <a:cubicBezTo>
                  <a:pt x="99" y="6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16"/>
          <p:cNvSpPr/>
          <p:nvPr/>
        </p:nvSpPr>
        <p:spPr>
          <a:xfrm flipH="1">
            <a:off x="8293992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2" y="19"/>
                </a:cubicBezTo>
                <a:cubicBezTo>
                  <a:pt x="99" y="6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16"/>
          <p:cNvSpPr/>
          <p:nvPr/>
        </p:nvSpPr>
        <p:spPr>
          <a:xfrm flipH="1">
            <a:off x="8347302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4" y="132"/>
                  <a:pt x="154" y="61"/>
                  <a:pt x="113" y="19"/>
                </a:cubicBezTo>
                <a:cubicBezTo>
                  <a:pt x="100" y="6"/>
                  <a:pt x="84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16"/>
          <p:cNvSpPr/>
          <p:nvPr/>
        </p:nvSpPr>
        <p:spPr>
          <a:xfrm flipH="1">
            <a:off x="8400447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4" y="132"/>
                  <a:pt x="154" y="61"/>
                  <a:pt x="112" y="19"/>
                </a:cubicBezTo>
                <a:cubicBezTo>
                  <a:pt x="99" y="6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6" name="Google Shape;446;p16"/>
          <p:cNvSpPr/>
          <p:nvPr/>
        </p:nvSpPr>
        <p:spPr>
          <a:xfrm flipH="1">
            <a:off x="8453593" y="388302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31" y="132"/>
                  <a:pt x="67" y="132"/>
                </a:cubicBezTo>
                <a:cubicBezTo>
                  <a:pt x="125" y="132"/>
                  <a:pt x="155" y="61"/>
                  <a:pt x="113" y="19"/>
                </a:cubicBezTo>
                <a:cubicBezTo>
                  <a:pt x="100" y="6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16"/>
          <p:cNvSpPr/>
          <p:nvPr/>
        </p:nvSpPr>
        <p:spPr>
          <a:xfrm flipH="1">
            <a:off x="8510511" y="388302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6" y="0"/>
                </a:moveTo>
                <a:cubicBezTo>
                  <a:pt x="30" y="0"/>
                  <a:pt x="0" y="30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03" y="132"/>
                  <a:pt x="132" y="103"/>
                  <a:pt x="132" y="67"/>
                </a:cubicBezTo>
                <a:cubicBezTo>
                  <a:pt x="132" y="30"/>
                  <a:pt x="103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8" name="Google Shape;448;p16"/>
          <p:cNvSpPr/>
          <p:nvPr/>
        </p:nvSpPr>
        <p:spPr>
          <a:xfrm flipH="1">
            <a:off x="8560048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8" y="6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16"/>
          <p:cNvSpPr/>
          <p:nvPr/>
        </p:nvSpPr>
        <p:spPr>
          <a:xfrm flipH="1">
            <a:off x="8616967" y="388302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6" y="0"/>
                </a:moveTo>
                <a:cubicBezTo>
                  <a:pt x="30" y="0"/>
                  <a:pt x="0" y="30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02" y="132"/>
                  <a:pt x="132" y="103"/>
                  <a:pt x="132" y="67"/>
                </a:cubicBezTo>
                <a:cubicBezTo>
                  <a:pt x="132" y="30"/>
                  <a:pt x="10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0" name="Google Shape;450;p16"/>
          <p:cNvSpPr/>
          <p:nvPr/>
        </p:nvSpPr>
        <p:spPr>
          <a:xfrm flipH="1">
            <a:off x="8666504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29" y="132"/>
                  <a:pt x="65" y="132"/>
                </a:cubicBezTo>
                <a:cubicBezTo>
                  <a:pt x="124" y="132"/>
                  <a:pt x="153" y="61"/>
                  <a:pt x="113" y="19"/>
                </a:cubicBezTo>
                <a:cubicBezTo>
                  <a:pt x="99" y="6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p16"/>
          <p:cNvSpPr/>
          <p:nvPr/>
        </p:nvSpPr>
        <p:spPr>
          <a:xfrm flipH="1">
            <a:off x="8719649" y="388302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1"/>
                </a:moveTo>
                <a:cubicBezTo>
                  <a:pt x="33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2" y="19"/>
                </a:cubicBezTo>
                <a:cubicBezTo>
                  <a:pt x="99" y="6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2" name="Google Shape;452;p16"/>
          <p:cNvSpPr/>
          <p:nvPr/>
        </p:nvSpPr>
        <p:spPr>
          <a:xfrm flipH="1">
            <a:off x="8776568" y="388302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0"/>
                </a:moveTo>
                <a:cubicBezTo>
                  <a:pt x="30" y="0"/>
                  <a:pt x="1" y="30"/>
                  <a:pt x="1" y="67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03" y="132"/>
                  <a:pt x="132" y="103"/>
                  <a:pt x="132" y="67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p16"/>
          <p:cNvSpPr/>
          <p:nvPr/>
        </p:nvSpPr>
        <p:spPr>
          <a:xfrm flipH="1">
            <a:off x="8826269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8" y="1"/>
                </a:moveTo>
                <a:cubicBezTo>
                  <a:pt x="34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3" y="19"/>
                </a:cubicBezTo>
                <a:cubicBezTo>
                  <a:pt x="100" y="6"/>
                  <a:pt x="84" y="1"/>
                  <a:pt x="6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16"/>
          <p:cNvSpPr/>
          <p:nvPr/>
        </p:nvSpPr>
        <p:spPr>
          <a:xfrm flipH="1">
            <a:off x="8879414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1" y="27"/>
                  <a:pt x="1" y="67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4" y="132"/>
                  <a:pt x="154" y="61"/>
                  <a:pt x="112" y="19"/>
                </a:cubicBezTo>
                <a:cubicBezTo>
                  <a:pt x="99" y="6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5" name="Google Shape;455;p16"/>
          <p:cNvSpPr/>
          <p:nvPr/>
        </p:nvSpPr>
        <p:spPr>
          <a:xfrm flipH="1">
            <a:off x="8936169" y="388302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0"/>
                </a:moveTo>
                <a:cubicBezTo>
                  <a:pt x="30" y="0"/>
                  <a:pt x="1" y="30"/>
                  <a:pt x="1" y="67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03" y="132"/>
                  <a:pt x="132" y="103"/>
                  <a:pt x="132" y="67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16"/>
          <p:cNvSpPr/>
          <p:nvPr/>
        </p:nvSpPr>
        <p:spPr>
          <a:xfrm flipH="1">
            <a:off x="8985870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9" y="6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16"/>
          <p:cNvSpPr/>
          <p:nvPr/>
        </p:nvSpPr>
        <p:spPr>
          <a:xfrm flipH="1">
            <a:off x="9039015" y="388302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7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8" y="6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8" name="Google Shape;458;p16"/>
          <p:cNvSpPr/>
          <p:nvPr/>
        </p:nvSpPr>
        <p:spPr>
          <a:xfrm flipH="1">
            <a:off x="9095934" y="388302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7" y="0"/>
                </a:moveTo>
                <a:cubicBezTo>
                  <a:pt x="29" y="0"/>
                  <a:pt x="0" y="30"/>
                  <a:pt x="0" y="67"/>
                </a:cubicBezTo>
                <a:cubicBezTo>
                  <a:pt x="0" y="103"/>
                  <a:pt x="29" y="132"/>
                  <a:pt x="67" y="132"/>
                </a:cubicBezTo>
                <a:cubicBezTo>
                  <a:pt x="103" y="132"/>
                  <a:pt x="132" y="103"/>
                  <a:pt x="132" y="67"/>
                </a:cubicBezTo>
                <a:cubicBezTo>
                  <a:pt x="132" y="30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9" name="Google Shape;459;p16"/>
          <p:cNvSpPr/>
          <p:nvPr/>
        </p:nvSpPr>
        <p:spPr>
          <a:xfrm flipH="1">
            <a:off x="8032036" y="335156"/>
            <a:ext cx="25425" cy="20668"/>
          </a:xfrm>
          <a:custGeom>
            <a:avLst/>
            <a:gdLst/>
            <a:ahLst/>
            <a:cxnLst/>
            <a:rect l="l" t="t" r="r" b="b"/>
            <a:pathLst>
              <a:path w="155" h="126" extrusionOk="0">
                <a:moveTo>
                  <a:pt x="93" y="0"/>
                </a:moveTo>
                <a:cubicBezTo>
                  <a:pt x="22" y="0"/>
                  <a:pt x="0" y="97"/>
                  <a:pt x="66" y="125"/>
                </a:cubicBezTo>
                <a:cubicBezTo>
                  <a:pt x="96" y="100"/>
                  <a:pt x="125" y="74"/>
                  <a:pt x="154" y="47"/>
                </a:cubicBezTo>
                <a:cubicBezTo>
                  <a:pt x="147" y="19"/>
                  <a:pt x="122" y="0"/>
                  <a:pt x="93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0" name="Google Shape;460;p16"/>
          <p:cNvSpPr/>
          <p:nvPr/>
        </p:nvSpPr>
        <p:spPr>
          <a:xfrm flipH="1">
            <a:off x="8081081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29" y="133"/>
                  <a:pt x="65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1" name="Google Shape;461;p16"/>
          <p:cNvSpPr/>
          <p:nvPr/>
        </p:nvSpPr>
        <p:spPr>
          <a:xfrm flipH="1">
            <a:off x="8134227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5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29" y="132"/>
                  <a:pt x="65" y="133"/>
                </a:cubicBezTo>
                <a:cubicBezTo>
                  <a:pt x="124" y="133"/>
                  <a:pt x="153" y="62"/>
                  <a:pt x="111" y="20"/>
                </a:cubicBezTo>
                <a:cubicBezTo>
                  <a:pt x="98" y="7"/>
                  <a:pt x="82" y="1"/>
                  <a:pt x="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2" name="Google Shape;462;p16"/>
          <p:cNvSpPr/>
          <p:nvPr/>
        </p:nvSpPr>
        <p:spPr>
          <a:xfrm flipH="1">
            <a:off x="8191145" y="335156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0"/>
                </a:moveTo>
                <a:cubicBezTo>
                  <a:pt x="30" y="0"/>
                  <a:pt x="1" y="29"/>
                  <a:pt x="1" y="65"/>
                </a:cubicBezTo>
                <a:cubicBezTo>
                  <a:pt x="1" y="101"/>
                  <a:pt x="30" y="132"/>
                  <a:pt x="67" y="132"/>
                </a:cubicBezTo>
                <a:cubicBezTo>
                  <a:pt x="103" y="132"/>
                  <a:pt x="133" y="101"/>
                  <a:pt x="133" y="65"/>
                </a:cubicBezTo>
                <a:cubicBezTo>
                  <a:pt x="133" y="29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3" name="Google Shape;463;p16"/>
          <p:cNvSpPr/>
          <p:nvPr/>
        </p:nvSpPr>
        <p:spPr>
          <a:xfrm flipH="1">
            <a:off x="8240846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3"/>
                  <a:pt x="66" y="133"/>
                </a:cubicBezTo>
                <a:cubicBezTo>
                  <a:pt x="125" y="133"/>
                  <a:pt x="154" y="62"/>
                  <a:pt x="112" y="20"/>
                </a:cubicBezTo>
                <a:cubicBezTo>
                  <a:pt x="99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6"/>
          <p:cNvSpPr/>
          <p:nvPr/>
        </p:nvSpPr>
        <p:spPr>
          <a:xfrm flipH="1">
            <a:off x="8293992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3"/>
                </a:cubicBezTo>
                <a:cubicBezTo>
                  <a:pt x="125" y="133"/>
                  <a:pt x="154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6"/>
          <p:cNvSpPr/>
          <p:nvPr/>
        </p:nvSpPr>
        <p:spPr>
          <a:xfrm flipH="1">
            <a:off x="8347302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3"/>
                  <a:pt x="66" y="133"/>
                </a:cubicBezTo>
                <a:cubicBezTo>
                  <a:pt x="124" y="133"/>
                  <a:pt x="154" y="62"/>
                  <a:pt x="113" y="20"/>
                </a:cubicBezTo>
                <a:cubicBezTo>
                  <a:pt x="100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6" name="Google Shape;466;p16"/>
          <p:cNvSpPr/>
          <p:nvPr/>
        </p:nvSpPr>
        <p:spPr>
          <a:xfrm flipH="1">
            <a:off x="8400447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3"/>
                </a:cubicBezTo>
                <a:cubicBezTo>
                  <a:pt x="124" y="133"/>
                  <a:pt x="154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7" name="Google Shape;467;p16"/>
          <p:cNvSpPr/>
          <p:nvPr/>
        </p:nvSpPr>
        <p:spPr>
          <a:xfrm flipH="1">
            <a:off x="8453593" y="334992"/>
            <a:ext cx="25425" cy="21816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67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2"/>
                  <a:pt x="31" y="132"/>
                  <a:pt x="67" y="133"/>
                </a:cubicBezTo>
                <a:cubicBezTo>
                  <a:pt x="125" y="133"/>
                  <a:pt x="155" y="62"/>
                  <a:pt x="113" y="20"/>
                </a:cubicBezTo>
                <a:cubicBezTo>
                  <a:pt x="99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8" name="Google Shape;468;p16"/>
          <p:cNvSpPr/>
          <p:nvPr/>
        </p:nvSpPr>
        <p:spPr>
          <a:xfrm flipH="1">
            <a:off x="8510511" y="335156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6" y="0"/>
                </a:moveTo>
                <a:cubicBezTo>
                  <a:pt x="30" y="0"/>
                  <a:pt x="0" y="29"/>
                  <a:pt x="0" y="65"/>
                </a:cubicBezTo>
                <a:cubicBezTo>
                  <a:pt x="0" y="101"/>
                  <a:pt x="30" y="132"/>
                  <a:pt x="66" y="132"/>
                </a:cubicBezTo>
                <a:cubicBezTo>
                  <a:pt x="103" y="132"/>
                  <a:pt x="132" y="101"/>
                  <a:pt x="132" y="65"/>
                </a:cubicBezTo>
                <a:cubicBezTo>
                  <a:pt x="132" y="29"/>
                  <a:pt x="103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16"/>
          <p:cNvSpPr/>
          <p:nvPr/>
        </p:nvSpPr>
        <p:spPr>
          <a:xfrm flipH="1">
            <a:off x="8560048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30" y="132"/>
                  <a:pt x="66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0" name="Google Shape;470;p16"/>
          <p:cNvSpPr/>
          <p:nvPr/>
        </p:nvSpPr>
        <p:spPr>
          <a:xfrm flipH="1">
            <a:off x="8616967" y="335156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6" y="0"/>
                </a:moveTo>
                <a:cubicBezTo>
                  <a:pt x="30" y="0"/>
                  <a:pt x="0" y="29"/>
                  <a:pt x="0" y="65"/>
                </a:cubicBezTo>
                <a:cubicBezTo>
                  <a:pt x="0" y="101"/>
                  <a:pt x="30" y="132"/>
                  <a:pt x="66" y="132"/>
                </a:cubicBezTo>
                <a:cubicBezTo>
                  <a:pt x="102" y="132"/>
                  <a:pt x="132" y="101"/>
                  <a:pt x="132" y="65"/>
                </a:cubicBezTo>
                <a:cubicBezTo>
                  <a:pt x="132" y="29"/>
                  <a:pt x="10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1" name="Google Shape;471;p16"/>
          <p:cNvSpPr/>
          <p:nvPr/>
        </p:nvSpPr>
        <p:spPr>
          <a:xfrm flipH="1">
            <a:off x="8666504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29" y="133"/>
                  <a:pt x="65" y="133"/>
                </a:cubicBezTo>
                <a:cubicBezTo>
                  <a:pt x="124" y="133"/>
                  <a:pt x="153" y="62"/>
                  <a:pt x="113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2" name="Google Shape;472;p16"/>
          <p:cNvSpPr/>
          <p:nvPr/>
        </p:nvSpPr>
        <p:spPr>
          <a:xfrm flipH="1">
            <a:off x="8719649" y="334992"/>
            <a:ext cx="25425" cy="21816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3"/>
                </a:cubicBezTo>
                <a:cubicBezTo>
                  <a:pt x="125" y="133"/>
                  <a:pt x="154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3" name="Google Shape;473;p16"/>
          <p:cNvSpPr/>
          <p:nvPr/>
        </p:nvSpPr>
        <p:spPr>
          <a:xfrm flipH="1">
            <a:off x="8776568" y="335156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0"/>
                </a:moveTo>
                <a:cubicBezTo>
                  <a:pt x="30" y="0"/>
                  <a:pt x="1" y="29"/>
                  <a:pt x="1" y="65"/>
                </a:cubicBezTo>
                <a:cubicBezTo>
                  <a:pt x="1" y="101"/>
                  <a:pt x="30" y="132"/>
                  <a:pt x="67" y="132"/>
                </a:cubicBezTo>
                <a:cubicBezTo>
                  <a:pt x="103" y="132"/>
                  <a:pt x="132" y="101"/>
                  <a:pt x="132" y="65"/>
                </a:cubicBezTo>
                <a:cubicBezTo>
                  <a:pt x="132" y="29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4" name="Google Shape;474;p16"/>
          <p:cNvSpPr/>
          <p:nvPr/>
        </p:nvSpPr>
        <p:spPr>
          <a:xfrm flipH="1">
            <a:off x="8826269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3"/>
                  <a:pt x="66" y="133"/>
                </a:cubicBezTo>
                <a:cubicBezTo>
                  <a:pt x="125" y="133"/>
                  <a:pt x="154" y="62"/>
                  <a:pt x="113" y="20"/>
                </a:cubicBezTo>
                <a:cubicBezTo>
                  <a:pt x="100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p16"/>
          <p:cNvSpPr/>
          <p:nvPr/>
        </p:nvSpPr>
        <p:spPr>
          <a:xfrm flipH="1">
            <a:off x="8879414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3"/>
                </a:cubicBezTo>
                <a:cubicBezTo>
                  <a:pt x="124" y="133"/>
                  <a:pt x="154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6" name="Google Shape;476;p16"/>
          <p:cNvSpPr/>
          <p:nvPr/>
        </p:nvSpPr>
        <p:spPr>
          <a:xfrm flipH="1">
            <a:off x="8936169" y="335156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0"/>
                </a:moveTo>
                <a:cubicBezTo>
                  <a:pt x="30" y="0"/>
                  <a:pt x="1" y="29"/>
                  <a:pt x="1" y="65"/>
                </a:cubicBezTo>
                <a:cubicBezTo>
                  <a:pt x="1" y="101"/>
                  <a:pt x="30" y="132"/>
                  <a:pt x="67" y="132"/>
                </a:cubicBezTo>
                <a:cubicBezTo>
                  <a:pt x="103" y="132"/>
                  <a:pt x="132" y="101"/>
                  <a:pt x="132" y="65"/>
                </a:cubicBezTo>
                <a:cubicBezTo>
                  <a:pt x="132" y="29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7" name="Google Shape;477;p16"/>
          <p:cNvSpPr/>
          <p:nvPr/>
        </p:nvSpPr>
        <p:spPr>
          <a:xfrm flipH="1">
            <a:off x="8985870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2"/>
                  <a:pt x="30" y="132"/>
                  <a:pt x="66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8" name="Google Shape;478;p16"/>
          <p:cNvSpPr/>
          <p:nvPr/>
        </p:nvSpPr>
        <p:spPr>
          <a:xfrm flipH="1">
            <a:off x="9039015" y="334992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30" y="132"/>
                  <a:pt x="66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9" name="Google Shape;479;p16"/>
          <p:cNvSpPr/>
          <p:nvPr/>
        </p:nvSpPr>
        <p:spPr>
          <a:xfrm flipH="1">
            <a:off x="9095934" y="335156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7" y="0"/>
                </a:moveTo>
                <a:cubicBezTo>
                  <a:pt x="29" y="0"/>
                  <a:pt x="0" y="29"/>
                  <a:pt x="0" y="65"/>
                </a:cubicBezTo>
                <a:cubicBezTo>
                  <a:pt x="0" y="101"/>
                  <a:pt x="29" y="132"/>
                  <a:pt x="67" y="132"/>
                </a:cubicBezTo>
                <a:cubicBezTo>
                  <a:pt x="103" y="132"/>
                  <a:pt x="132" y="101"/>
                  <a:pt x="132" y="65"/>
                </a:cubicBezTo>
                <a:cubicBezTo>
                  <a:pt x="132" y="29"/>
                  <a:pt x="10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0" name="Google Shape;480;p16"/>
          <p:cNvSpPr/>
          <p:nvPr/>
        </p:nvSpPr>
        <p:spPr>
          <a:xfrm flipH="1">
            <a:off x="7979219" y="282010"/>
            <a:ext cx="24933" cy="21160"/>
          </a:xfrm>
          <a:custGeom>
            <a:avLst/>
            <a:gdLst/>
            <a:ahLst/>
            <a:cxnLst/>
            <a:rect l="l" t="t" r="r" b="b"/>
            <a:pathLst>
              <a:path w="152" h="129" extrusionOk="0">
                <a:moveTo>
                  <a:pt x="90" y="0"/>
                </a:moveTo>
                <a:cubicBezTo>
                  <a:pt x="15" y="0"/>
                  <a:pt x="1" y="108"/>
                  <a:pt x="75" y="128"/>
                </a:cubicBezTo>
                <a:cubicBezTo>
                  <a:pt x="101" y="99"/>
                  <a:pt x="127" y="69"/>
                  <a:pt x="151" y="40"/>
                </a:cubicBezTo>
                <a:cubicBezTo>
                  <a:pt x="141" y="15"/>
                  <a:pt x="118" y="0"/>
                  <a:pt x="92" y="0"/>
                </a:cubicBezTo>
                <a:cubicBezTo>
                  <a:pt x="91" y="0"/>
                  <a:pt x="91" y="0"/>
                  <a:pt x="90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1" name="Google Shape;481;p16"/>
          <p:cNvSpPr/>
          <p:nvPr/>
        </p:nvSpPr>
        <p:spPr>
          <a:xfrm flipH="1">
            <a:off x="8027772" y="281846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6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2"/>
                  <a:pt x="29" y="132"/>
                  <a:pt x="67" y="132"/>
                </a:cubicBezTo>
                <a:cubicBezTo>
                  <a:pt x="125" y="132"/>
                  <a:pt x="154" y="61"/>
                  <a:pt x="113" y="20"/>
                </a:cubicBezTo>
                <a:cubicBezTo>
                  <a:pt x="99" y="7"/>
                  <a:pt x="8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p16"/>
          <p:cNvSpPr/>
          <p:nvPr/>
        </p:nvSpPr>
        <p:spPr>
          <a:xfrm flipH="1">
            <a:off x="8081081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29" y="132"/>
                  <a:pt x="65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16"/>
          <p:cNvSpPr/>
          <p:nvPr/>
        </p:nvSpPr>
        <p:spPr>
          <a:xfrm flipH="1">
            <a:off x="8134227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5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29" y="132"/>
                  <a:pt x="65" y="132"/>
                </a:cubicBezTo>
                <a:cubicBezTo>
                  <a:pt x="124" y="132"/>
                  <a:pt x="153" y="61"/>
                  <a:pt x="111" y="20"/>
                </a:cubicBezTo>
                <a:cubicBezTo>
                  <a:pt x="98" y="7"/>
                  <a:pt x="82" y="1"/>
                  <a:pt x="65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4" name="Google Shape;484;p16"/>
          <p:cNvSpPr/>
          <p:nvPr/>
        </p:nvSpPr>
        <p:spPr>
          <a:xfrm flipH="1">
            <a:off x="8187373" y="281846"/>
            <a:ext cx="25589" cy="21652"/>
          </a:xfrm>
          <a:custGeom>
            <a:avLst/>
            <a:gdLst/>
            <a:ahLst/>
            <a:cxnLst/>
            <a:rect l="l" t="t" r="r" b="b"/>
            <a:pathLst>
              <a:path w="156" h="132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7" y="132"/>
                </a:cubicBezTo>
                <a:cubicBezTo>
                  <a:pt x="125" y="132"/>
                  <a:pt x="155" y="61"/>
                  <a:pt x="113" y="20"/>
                </a:cubicBezTo>
                <a:cubicBezTo>
                  <a:pt x="100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5" name="Google Shape;485;p16"/>
          <p:cNvSpPr/>
          <p:nvPr/>
        </p:nvSpPr>
        <p:spPr>
          <a:xfrm flipH="1">
            <a:off x="8240846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2" y="20"/>
                </a:cubicBezTo>
                <a:cubicBezTo>
                  <a:pt x="99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6" name="Google Shape;486;p16"/>
          <p:cNvSpPr/>
          <p:nvPr/>
        </p:nvSpPr>
        <p:spPr>
          <a:xfrm flipH="1">
            <a:off x="8293992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16"/>
          <p:cNvSpPr/>
          <p:nvPr/>
        </p:nvSpPr>
        <p:spPr>
          <a:xfrm flipH="1">
            <a:off x="8347302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1"/>
                  <a:pt x="113" y="20"/>
                </a:cubicBezTo>
                <a:cubicBezTo>
                  <a:pt x="100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8" name="Google Shape;488;p16"/>
          <p:cNvSpPr/>
          <p:nvPr/>
        </p:nvSpPr>
        <p:spPr>
          <a:xfrm flipH="1">
            <a:off x="8400447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1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16"/>
          <p:cNvSpPr/>
          <p:nvPr/>
        </p:nvSpPr>
        <p:spPr>
          <a:xfrm flipH="1">
            <a:off x="8453593" y="281846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2"/>
                  <a:pt x="31" y="132"/>
                  <a:pt x="67" y="132"/>
                </a:cubicBezTo>
                <a:cubicBezTo>
                  <a:pt x="125" y="132"/>
                  <a:pt x="155" y="61"/>
                  <a:pt x="113" y="20"/>
                </a:cubicBezTo>
                <a:cubicBezTo>
                  <a:pt x="99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0" name="Google Shape;490;p16"/>
          <p:cNvSpPr/>
          <p:nvPr/>
        </p:nvSpPr>
        <p:spPr>
          <a:xfrm flipH="1">
            <a:off x="8506903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3" y="20"/>
                </a:cubicBezTo>
                <a:cubicBezTo>
                  <a:pt x="99" y="7"/>
                  <a:pt x="8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1" name="Google Shape;491;p16"/>
          <p:cNvSpPr/>
          <p:nvPr/>
        </p:nvSpPr>
        <p:spPr>
          <a:xfrm flipH="1">
            <a:off x="8560048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2" name="Google Shape;492;p16"/>
          <p:cNvSpPr/>
          <p:nvPr/>
        </p:nvSpPr>
        <p:spPr>
          <a:xfrm flipH="1">
            <a:off x="8613194" y="281846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5" y="132"/>
                  <a:pt x="154" y="61"/>
                  <a:pt x="113" y="20"/>
                </a:cubicBezTo>
                <a:cubicBezTo>
                  <a:pt x="99" y="7"/>
                  <a:pt x="8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3" name="Google Shape;493;p16"/>
          <p:cNvSpPr/>
          <p:nvPr/>
        </p:nvSpPr>
        <p:spPr>
          <a:xfrm flipH="1">
            <a:off x="8666504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29" y="132"/>
                  <a:pt x="65" y="132"/>
                </a:cubicBezTo>
                <a:cubicBezTo>
                  <a:pt x="124" y="132"/>
                  <a:pt x="153" y="61"/>
                  <a:pt x="113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4" name="Google Shape;494;p16"/>
          <p:cNvSpPr/>
          <p:nvPr/>
        </p:nvSpPr>
        <p:spPr>
          <a:xfrm flipH="1">
            <a:off x="8719649" y="281846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16"/>
          <p:cNvSpPr/>
          <p:nvPr/>
        </p:nvSpPr>
        <p:spPr>
          <a:xfrm flipH="1">
            <a:off x="8772959" y="281846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7" y="132"/>
                </a:cubicBezTo>
                <a:cubicBezTo>
                  <a:pt x="126" y="132"/>
                  <a:pt x="155" y="61"/>
                  <a:pt x="113" y="20"/>
                </a:cubicBezTo>
                <a:cubicBezTo>
                  <a:pt x="100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16"/>
          <p:cNvSpPr/>
          <p:nvPr/>
        </p:nvSpPr>
        <p:spPr>
          <a:xfrm flipH="1">
            <a:off x="8826269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3" y="20"/>
                </a:cubicBezTo>
                <a:cubicBezTo>
                  <a:pt x="100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16"/>
          <p:cNvSpPr/>
          <p:nvPr/>
        </p:nvSpPr>
        <p:spPr>
          <a:xfrm flipH="1">
            <a:off x="8879414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1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16"/>
          <p:cNvSpPr/>
          <p:nvPr/>
        </p:nvSpPr>
        <p:spPr>
          <a:xfrm flipH="1">
            <a:off x="8932560" y="281846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1"/>
                </a:moveTo>
                <a:cubicBezTo>
                  <a:pt x="33" y="1"/>
                  <a:pt x="1" y="27"/>
                  <a:pt x="1" y="66"/>
                </a:cubicBezTo>
                <a:cubicBezTo>
                  <a:pt x="1" y="102"/>
                  <a:pt x="30" y="132"/>
                  <a:pt x="67" y="132"/>
                </a:cubicBezTo>
                <a:cubicBezTo>
                  <a:pt x="125" y="132"/>
                  <a:pt x="155" y="61"/>
                  <a:pt x="113" y="20"/>
                </a:cubicBezTo>
                <a:cubicBezTo>
                  <a:pt x="100" y="7"/>
                  <a:pt x="8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9" name="Google Shape;499;p16"/>
          <p:cNvSpPr/>
          <p:nvPr/>
        </p:nvSpPr>
        <p:spPr>
          <a:xfrm flipH="1">
            <a:off x="8985870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9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0" name="Google Shape;500;p16"/>
          <p:cNvSpPr/>
          <p:nvPr/>
        </p:nvSpPr>
        <p:spPr>
          <a:xfrm flipH="1">
            <a:off x="9039015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2" y="1"/>
                  <a:pt x="0" y="27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7"/>
                  <a:pt x="8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p16"/>
          <p:cNvSpPr/>
          <p:nvPr/>
        </p:nvSpPr>
        <p:spPr>
          <a:xfrm flipH="1">
            <a:off x="9092325" y="281846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1"/>
                </a:moveTo>
                <a:cubicBezTo>
                  <a:pt x="33" y="1"/>
                  <a:pt x="0" y="27"/>
                  <a:pt x="0" y="66"/>
                </a:cubicBezTo>
                <a:cubicBezTo>
                  <a:pt x="0" y="102"/>
                  <a:pt x="29" y="132"/>
                  <a:pt x="67" y="132"/>
                </a:cubicBezTo>
                <a:cubicBezTo>
                  <a:pt x="124" y="132"/>
                  <a:pt x="153" y="61"/>
                  <a:pt x="113" y="20"/>
                </a:cubicBezTo>
                <a:cubicBezTo>
                  <a:pt x="99" y="7"/>
                  <a:pt x="8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2" name="Google Shape;502;p16"/>
          <p:cNvSpPr/>
          <p:nvPr/>
        </p:nvSpPr>
        <p:spPr>
          <a:xfrm flipH="1">
            <a:off x="7937063" y="228865"/>
            <a:ext cx="9678" cy="14599"/>
          </a:xfrm>
          <a:custGeom>
            <a:avLst/>
            <a:gdLst/>
            <a:ahLst/>
            <a:cxnLst/>
            <a:rect l="l" t="t" r="r" b="b"/>
            <a:pathLst>
              <a:path w="59" h="89" extrusionOk="0">
                <a:moveTo>
                  <a:pt x="59" y="0"/>
                </a:moveTo>
                <a:lnTo>
                  <a:pt x="59" y="0"/>
                </a:lnTo>
                <a:cubicBezTo>
                  <a:pt x="26" y="3"/>
                  <a:pt x="0" y="32"/>
                  <a:pt x="0" y="65"/>
                </a:cubicBezTo>
                <a:cubicBezTo>
                  <a:pt x="0" y="73"/>
                  <a:pt x="2" y="81"/>
                  <a:pt x="5" y="89"/>
                </a:cubicBezTo>
                <a:cubicBezTo>
                  <a:pt x="24" y="59"/>
                  <a:pt x="42" y="29"/>
                  <a:pt x="59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3" name="Google Shape;503;p16"/>
          <p:cNvSpPr/>
          <p:nvPr/>
        </p:nvSpPr>
        <p:spPr>
          <a:xfrm flipH="1">
            <a:off x="7978399" y="228537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89" y="1"/>
                </a:moveTo>
                <a:cubicBezTo>
                  <a:pt x="30" y="1"/>
                  <a:pt x="1" y="72"/>
                  <a:pt x="43" y="113"/>
                </a:cubicBezTo>
                <a:cubicBezTo>
                  <a:pt x="55" y="126"/>
                  <a:pt x="72" y="132"/>
                  <a:pt x="87" y="132"/>
                </a:cubicBezTo>
                <a:cubicBezTo>
                  <a:pt x="121" y="132"/>
                  <a:pt x="154" y="106"/>
                  <a:pt x="154" y="66"/>
                </a:cubicBezTo>
                <a:cubicBezTo>
                  <a:pt x="154" y="30"/>
                  <a:pt x="125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16"/>
          <p:cNvSpPr/>
          <p:nvPr/>
        </p:nvSpPr>
        <p:spPr>
          <a:xfrm flipH="1">
            <a:off x="8031544" y="228537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3"/>
                  <a:pt x="29" y="133"/>
                  <a:pt x="67" y="133"/>
                </a:cubicBezTo>
                <a:cubicBezTo>
                  <a:pt x="103" y="133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16"/>
          <p:cNvSpPr/>
          <p:nvPr/>
        </p:nvSpPr>
        <p:spPr>
          <a:xfrm flipH="1">
            <a:off x="8081081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0" y="26"/>
                  <a:pt x="0" y="65"/>
                </a:cubicBezTo>
                <a:cubicBezTo>
                  <a:pt x="0" y="102"/>
                  <a:pt x="29" y="132"/>
                  <a:pt x="65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16"/>
          <p:cNvSpPr/>
          <p:nvPr/>
        </p:nvSpPr>
        <p:spPr>
          <a:xfrm flipH="1">
            <a:off x="8134227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6"/>
                  <a:pt x="0" y="65"/>
                </a:cubicBezTo>
                <a:cubicBezTo>
                  <a:pt x="0" y="102"/>
                  <a:pt x="29" y="132"/>
                  <a:pt x="65" y="132"/>
                </a:cubicBezTo>
                <a:cubicBezTo>
                  <a:pt x="124" y="132"/>
                  <a:pt x="153" y="61"/>
                  <a:pt x="111" y="19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16"/>
          <p:cNvSpPr/>
          <p:nvPr/>
        </p:nvSpPr>
        <p:spPr>
          <a:xfrm flipH="1">
            <a:off x="8191145" y="228537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3"/>
                  <a:pt x="30" y="133"/>
                  <a:pt x="67" y="133"/>
                </a:cubicBezTo>
                <a:cubicBezTo>
                  <a:pt x="103" y="133"/>
                  <a:pt x="133" y="103"/>
                  <a:pt x="133" y="66"/>
                </a:cubicBezTo>
                <a:cubicBezTo>
                  <a:pt x="133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16"/>
          <p:cNvSpPr/>
          <p:nvPr/>
        </p:nvSpPr>
        <p:spPr>
          <a:xfrm flipH="1">
            <a:off x="8240846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4" y="0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16"/>
          <p:cNvSpPr/>
          <p:nvPr/>
        </p:nvSpPr>
        <p:spPr>
          <a:xfrm flipH="1">
            <a:off x="8293992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6"/>
                  <a:pt x="1" y="65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16"/>
          <p:cNvSpPr/>
          <p:nvPr/>
        </p:nvSpPr>
        <p:spPr>
          <a:xfrm flipH="1">
            <a:off x="8347302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6"/>
                  <a:pt x="1" y="65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1"/>
                  <a:pt x="113" y="19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16"/>
          <p:cNvSpPr/>
          <p:nvPr/>
        </p:nvSpPr>
        <p:spPr>
          <a:xfrm flipH="1">
            <a:off x="8400447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6"/>
                  <a:pt x="1" y="65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16"/>
          <p:cNvSpPr/>
          <p:nvPr/>
        </p:nvSpPr>
        <p:spPr>
          <a:xfrm flipH="1">
            <a:off x="8453593" y="228701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0"/>
                </a:moveTo>
                <a:cubicBezTo>
                  <a:pt x="33" y="0"/>
                  <a:pt x="0" y="26"/>
                  <a:pt x="0" y="65"/>
                </a:cubicBezTo>
                <a:cubicBezTo>
                  <a:pt x="0" y="102"/>
                  <a:pt x="31" y="132"/>
                  <a:pt x="67" y="132"/>
                </a:cubicBezTo>
                <a:cubicBezTo>
                  <a:pt x="125" y="132"/>
                  <a:pt x="155" y="61"/>
                  <a:pt x="113" y="19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16"/>
          <p:cNvSpPr/>
          <p:nvPr/>
        </p:nvSpPr>
        <p:spPr>
          <a:xfrm flipH="1">
            <a:off x="8510511" y="228537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3"/>
                  <a:pt x="30" y="133"/>
                  <a:pt x="66" y="133"/>
                </a:cubicBezTo>
                <a:cubicBezTo>
                  <a:pt x="103" y="133"/>
                  <a:pt x="132" y="103"/>
                  <a:pt x="132" y="66"/>
                </a:cubicBezTo>
                <a:cubicBezTo>
                  <a:pt x="132" y="30"/>
                  <a:pt x="10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16"/>
          <p:cNvSpPr/>
          <p:nvPr/>
        </p:nvSpPr>
        <p:spPr>
          <a:xfrm flipH="1">
            <a:off x="8560048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16"/>
          <p:cNvSpPr/>
          <p:nvPr/>
        </p:nvSpPr>
        <p:spPr>
          <a:xfrm flipH="1">
            <a:off x="8616967" y="228537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3"/>
                  <a:pt x="30" y="133"/>
                  <a:pt x="66" y="133"/>
                </a:cubicBezTo>
                <a:cubicBezTo>
                  <a:pt x="102" y="133"/>
                  <a:pt x="132" y="103"/>
                  <a:pt x="132" y="66"/>
                </a:cubicBezTo>
                <a:cubicBezTo>
                  <a:pt x="132" y="30"/>
                  <a:pt x="10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16"/>
          <p:cNvSpPr/>
          <p:nvPr/>
        </p:nvSpPr>
        <p:spPr>
          <a:xfrm flipH="1">
            <a:off x="8666504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29" y="132"/>
                  <a:pt x="65" y="132"/>
                </a:cubicBezTo>
                <a:cubicBezTo>
                  <a:pt x="124" y="132"/>
                  <a:pt x="153" y="61"/>
                  <a:pt x="113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16"/>
          <p:cNvSpPr/>
          <p:nvPr/>
        </p:nvSpPr>
        <p:spPr>
          <a:xfrm flipH="1">
            <a:off x="8719649" y="228701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0"/>
                </a:moveTo>
                <a:cubicBezTo>
                  <a:pt x="33" y="0"/>
                  <a:pt x="1" y="26"/>
                  <a:pt x="1" y="65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16"/>
          <p:cNvSpPr/>
          <p:nvPr/>
        </p:nvSpPr>
        <p:spPr>
          <a:xfrm flipH="1">
            <a:off x="8776568" y="228537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3"/>
                  <a:pt x="30" y="133"/>
                  <a:pt x="67" y="133"/>
                </a:cubicBezTo>
                <a:cubicBezTo>
                  <a:pt x="103" y="133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16"/>
          <p:cNvSpPr/>
          <p:nvPr/>
        </p:nvSpPr>
        <p:spPr>
          <a:xfrm flipH="1">
            <a:off x="8826269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8" y="0"/>
                </a:moveTo>
                <a:cubicBezTo>
                  <a:pt x="34" y="0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5" y="132"/>
                  <a:pt x="154" y="61"/>
                  <a:pt x="113" y="19"/>
                </a:cubicBezTo>
                <a:cubicBezTo>
                  <a:pt x="100" y="6"/>
                  <a:pt x="84" y="0"/>
                  <a:pt x="68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16"/>
          <p:cNvSpPr/>
          <p:nvPr/>
        </p:nvSpPr>
        <p:spPr>
          <a:xfrm flipH="1">
            <a:off x="8879414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2"/>
                  <a:pt x="66" y="132"/>
                </a:cubicBezTo>
                <a:cubicBezTo>
                  <a:pt x="124" y="132"/>
                  <a:pt x="154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16"/>
          <p:cNvSpPr/>
          <p:nvPr/>
        </p:nvSpPr>
        <p:spPr>
          <a:xfrm flipH="1">
            <a:off x="8936169" y="228537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3"/>
                  <a:pt x="30" y="133"/>
                  <a:pt x="67" y="133"/>
                </a:cubicBezTo>
                <a:cubicBezTo>
                  <a:pt x="103" y="133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16"/>
          <p:cNvSpPr/>
          <p:nvPr/>
        </p:nvSpPr>
        <p:spPr>
          <a:xfrm flipH="1">
            <a:off x="8985870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0" y="26"/>
                  <a:pt x="0" y="65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16"/>
          <p:cNvSpPr/>
          <p:nvPr/>
        </p:nvSpPr>
        <p:spPr>
          <a:xfrm flipH="1">
            <a:off x="9039015" y="22870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0" y="26"/>
                  <a:pt x="0" y="65"/>
                </a:cubicBezTo>
                <a:cubicBezTo>
                  <a:pt x="0" y="102"/>
                  <a:pt x="30" y="132"/>
                  <a:pt x="66" y="132"/>
                </a:cubicBezTo>
                <a:cubicBezTo>
                  <a:pt x="124" y="132"/>
                  <a:pt x="153" y="61"/>
                  <a:pt x="112" y="19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16"/>
          <p:cNvSpPr/>
          <p:nvPr/>
        </p:nvSpPr>
        <p:spPr>
          <a:xfrm flipH="1">
            <a:off x="9095934" y="228537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3"/>
                  <a:pt x="29" y="133"/>
                  <a:pt x="67" y="133"/>
                </a:cubicBezTo>
                <a:cubicBezTo>
                  <a:pt x="103" y="133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5" name="Google Shape;525;p16"/>
          <p:cNvSpPr/>
          <p:nvPr/>
        </p:nvSpPr>
        <p:spPr>
          <a:xfrm flipH="1">
            <a:off x="7924925" y="175391"/>
            <a:ext cx="25589" cy="21652"/>
          </a:xfrm>
          <a:custGeom>
            <a:avLst/>
            <a:gdLst/>
            <a:ahLst/>
            <a:cxnLst/>
            <a:rect l="l" t="t" r="r" b="b"/>
            <a:pathLst>
              <a:path w="156" h="132" extrusionOk="0">
                <a:moveTo>
                  <a:pt x="89" y="1"/>
                </a:moveTo>
                <a:cubicBezTo>
                  <a:pt x="30" y="1"/>
                  <a:pt x="1" y="72"/>
                  <a:pt x="43" y="112"/>
                </a:cubicBezTo>
                <a:cubicBezTo>
                  <a:pt x="56" y="126"/>
                  <a:pt x="73" y="132"/>
                  <a:pt x="89" y="132"/>
                </a:cubicBezTo>
                <a:cubicBezTo>
                  <a:pt x="123" y="132"/>
                  <a:pt x="155" y="106"/>
                  <a:pt x="155" y="66"/>
                </a:cubicBezTo>
                <a:cubicBezTo>
                  <a:pt x="155" y="30"/>
                  <a:pt x="126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6" name="Google Shape;526;p16"/>
          <p:cNvSpPr/>
          <p:nvPr/>
        </p:nvSpPr>
        <p:spPr>
          <a:xfrm flipH="1">
            <a:off x="7978399" y="175391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89" y="1"/>
                </a:moveTo>
                <a:cubicBezTo>
                  <a:pt x="30" y="1"/>
                  <a:pt x="1" y="72"/>
                  <a:pt x="43" y="112"/>
                </a:cubicBezTo>
                <a:cubicBezTo>
                  <a:pt x="56" y="126"/>
                  <a:pt x="72" y="132"/>
                  <a:pt x="88" y="132"/>
                </a:cubicBezTo>
                <a:cubicBezTo>
                  <a:pt x="122" y="132"/>
                  <a:pt x="154" y="106"/>
                  <a:pt x="154" y="66"/>
                </a:cubicBezTo>
                <a:cubicBezTo>
                  <a:pt x="154" y="30"/>
                  <a:pt x="125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7" name="Google Shape;527;p16"/>
          <p:cNvSpPr/>
          <p:nvPr/>
        </p:nvSpPr>
        <p:spPr>
          <a:xfrm flipH="1">
            <a:off x="8031544" y="175391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p16"/>
          <p:cNvSpPr/>
          <p:nvPr/>
        </p:nvSpPr>
        <p:spPr>
          <a:xfrm flipH="1">
            <a:off x="8081081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29" y="133"/>
                  <a:pt x="65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8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9" name="Google Shape;529;p16"/>
          <p:cNvSpPr/>
          <p:nvPr/>
        </p:nvSpPr>
        <p:spPr>
          <a:xfrm flipH="1">
            <a:off x="8134227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5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29" y="131"/>
                  <a:pt x="65" y="133"/>
                </a:cubicBezTo>
                <a:cubicBezTo>
                  <a:pt x="124" y="133"/>
                  <a:pt x="153" y="62"/>
                  <a:pt x="111" y="20"/>
                </a:cubicBezTo>
                <a:cubicBezTo>
                  <a:pt x="98" y="7"/>
                  <a:pt x="82" y="0"/>
                  <a:pt x="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p16"/>
          <p:cNvSpPr/>
          <p:nvPr/>
        </p:nvSpPr>
        <p:spPr>
          <a:xfrm flipH="1">
            <a:off x="8191145" y="175391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3" y="102"/>
                  <a:pt x="133" y="66"/>
                </a:cubicBezTo>
                <a:cubicBezTo>
                  <a:pt x="133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1" name="Google Shape;531;p16"/>
          <p:cNvSpPr/>
          <p:nvPr/>
        </p:nvSpPr>
        <p:spPr>
          <a:xfrm flipH="1">
            <a:off x="8240846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3"/>
                  <a:pt x="66" y="133"/>
                </a:cubicBezTo>
                <a:cubicBezTo>
                  <a:pt x="125" y="133"/>
                  <a:pt x="154" y="62"/>
                  <a:pt x="112" y="20"/>
                </a:cubicBezTo>
                <a:cubicBezTo>
                  <a:pt x="99" y="7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2" name="Google Shape;532;p16"/>
          <p:cNvSpPr/>
          <p:nvPr/>
        </p:nvSpPr>
        <p:spPr>
          <a:xfrm flipH="1">
            <a:off x="8293992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3"/>
                </a:cubicBezTo>
                <a:cubicBezTo>
                  <a:pt x="125" y="133"/>
                  <a:pt x="154" y="62"/>
                  <a:pt x="112" y="20"/>
                </a:cubicBezTo>
                <a:cubicBezTo>
                  <a:pt x="99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3" name="Google Shape;533;p16"/>
          <p:cNvSpPr/>
          <p:nvPr/>
        </p:nvSpPr>
        <p:spPr>
          <a:xfrm flipH="1">
            <a:off x="8347302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3"/>
                </a:cubicBezTo>
                <a:cubicBezTo>
                  <a:pt x="124" y="133"/>
                  <a:pt x="154" y="62"/>
                  <a:pt x="113" y="20"/>
                </a:cubicBezTo>
                <a:cubicBezTo>
                  <a:pt x="100" y="7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4" name="Google Shape;534;p16"/>
          <p:cNvSpPr/>
          <p:nvPr/>
        </p:nvSpPr>
        <p:spPr>
          <a:xfrm flipH="1">
            <a:off x="8400447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3"/>
                </a:cubicBezTo>
                <a:cubicBezTo>
                  <a:pt x="124" y="133"/>
                  <a:pt x="154" y="62"/>
                  <a:pt x="112" y="20"/>
                </a:cubicBezTo>
                <a:cubicBezTo>
                  <a:pt x="99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5" name="Google Shape;535;p16"/>
          <p:cNvSpPr/>
          <p:nvPr/>
        </p:nvSpPr>
        <p:spPr>
          <a:xfrm flipH="1">
            <a:off x="8453593" y="175391"/>
            <a:ext cx="25425" cy="21816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67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31" y="131"/>
                  <a:pt x="67" y="133"/>
                </a:cubicBezTo>
                <a:cubicBezTo>
                  <a:pt x="125" y="133"/>
                  <a:pt x="155" y="62"/>
                  <a:pt x="113" y="20"/>
                </a:cubicBezTo>
                <a:cubicBezTo>
                  <a:pt x="99" y="7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6" name="Google Shape;536;p16"/>
          <p:cNvSpPr/>
          <p:nvPr/>
        </p:nvSpPr>
        <p:spPr>
          <a:xfrm flipH="1">
            <a:off x="8510511" y="175391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7" name="Google Shape;537;p16"/>
          <p:cNvSpPr/>
          <p:nvPr/>
        </p:nvSpPr>
        <p:spPr>
          <a:xfrm flipH="1">
            <a:off x="8560048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30" y="131"/>
                  <a:pt x="66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8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8" name="Google Shape;538;p16"/>
          <p:cNvSpPr/>
          <p:nvPr/>
        </p:nvSpPr>
        <p:spPr>
          <a:xfrm flipH="1">
            <a:off x="8616967" y="175391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02" y="131"/>
                  <a:pt x="132" y="102"/>
                  <a:pt x="132" y="66"/>
                </a:cubicBezTo>
                <a:cubicBezTo>
                  <a:pt x="132" y="30"/>
                  <a:pt x="10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9" name="Google Shape;539;p16"/>
          <p:cNvSpPr/>
          <p:nvPr/>
        </p:nvSpPr>
        <p:spPr>
          <a:xfrm flipH="1">
            <a:off x="8666504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29" y="133"/>
                  <a:pt x="65" y="133"/>
                </a:cubicBezTo>
                <a:cubicBezTo>
                  <a:pt x="124" y="131"/>
                  <a:pt x="153" y="62"/>
                  <a:pt x="113" y="20"/>
                </a:cubicBezTo>
                <a:cubicBezTo>
                  <a:pt x="99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p16"/>
          <p:cNvSpPr/>
          <p:nvPr/>
        </p:nvSpPr>
        <p:spPr>
          <a:xfrm flipH="1">
            <a:off x="8719649" y="175391"/>
            <a:ext cx="25425" cy="21816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3"/>
                </a:cubicBezTo>
                <a:cubicBezTo>
                  <a:pt x="125" y="133"/>
                  <a:pt x="154" y="62"/>
                  <a:pt x="112" y="20"/>
                </a:cubicBezTo>
                <a:cubicBezTo>
                  <a:pt x="99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1" name="Google Shape;541;p16"/>
          <p:cNvSpPr/>
          <p:nvPr/>
        </p:nvSpPr>
        <p:spPr>
          <a:xfrm flipH="1">
            <a:off x="8776568" y="175391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p16"/>
          <p:cNvSpPr/>
          <p:nvPr/>
        </p:nvSpPr>
        <p:spPr>
          <a:xfrm flipH="1">
            <a:off x="8826269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3"/>
                  <a:pt x="66" y="133"/>
                </a:cubicBezTo>
                <a:cubicBezTo>
                  <a:pt x="125" y="133"/>
                  <a:pt x="154" y="62"/>
                  <a:pt x="113" y="20"/>
                </a:cubicBezTo>
                <a:cubicBezTo>
                  <a:pt x="100" y="7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3" name="Google Shape;543;p16"/>
          <p:cNvSpPr/>
          <p:nvPr/>
        </p:nvSpPr>
        <p:spPr>
          <a:xfrm flipH="1">
            <a:off x="8879414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3"/>
                </a:cubicBezTo>
                <a:cubicBezTo>
                  <a:pt x="124" y="133"/>
                  <a:pt x="154" y="62"/>
                  <a:pt x="112" y="20"/>
                </a:cubicBezTo>
                <a:cubicBezTo>
                  <a:pt x="99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4" name="Google Shape;544;p16"/>
          <p:cNvSpPr/>
          <p:nvPr/>
        </p:nvSpPr>
        <p:spPr>
          <a:xfrm flipH="1">
            <a:off x="8936169" y="175391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5" name="Google Shape;545;p16"/>
          <p:cNvSpPr/>
          <p:nvPr/>
        </p:nvSpPr>
        <p:spPr>
          <a:xfrm flipH="1">
            <a:off x="8985870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30" y="131"/>
                  <a:pt x="66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9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6" name="Google Shape;546;p16"/>
          <p:cNvSpPr/>
          <p:nvPr/>
        </p:nvSpPr>
        <p:spPr>
          <a:xfrm flipH="1">
            <a:off x="9039015" y="175391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30" y="131"/>
                  <a:pt x="66" y="133"/>
                </a:cubicBezTo>
                <a:cubicBezTo>
                  <a:pt x="124" y="133"/>
                  <a:pt x="153" y="62"/>
                  <a:pt x="112" y="20"/>
                </a:cubicBezTo>
                <a:cubicBezTo>
                  <a:pt x="98" y="7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p16"/>
          <p:cNvSpPr/>
          <p:nvPr/>
        </p:nvSpPr>
        <p:spPr>
          <a:xfrm flipH="1">
            <a:off x="9095934" y="175391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8" name="Google Shape;548;p16"/>
          <p:cNvSpPr/>
          <p:nvPr/>
        </p:nvSpPr>
        <p:spPr>
          <a:xfrm flipH="1">
            <a:off x="7924925" y="122245"/>
            <a:ext cx="25589" cy="21652"/>
          </a:xfrm>
          <a:custGeom>
            <a:avLst/>
            <a:gdLst/>
            <a:ahLst/>
            <a:cxnLst/>
            <a:rect l="l" t="t" r="r" b="b"/>
            <a:pathLst>
              <a:path w="156" h="132" extrusionOk="0">
                <a:moveTo>
                  <a:pt x="89" y="1"/>
                </a:moveTo>
                <a:cubicBezTo>
                  <a:pt x="30" y="1"/>
                  <a:pt x="1" y="71"/>
                  <a:pt x="43" y="112"/>
                </a:cubicBezTo>
                <a:cubicBezTo>
                  <a:pt x="56" y="126"/>
                  <a:pt x="73" y="132"/>
                  <a:pt x="89" y="132"/>
                </a:cubicBezTo>
                <a:cubicBezTo>
                  <a:pt x="123" y="132"/>
                  <a:pt x="155" y="106"/>
                  <a:pt x="155" y="66"/>
                </a:cubicBezTo>
                <a:cubicBezTo>
                  <a:pt x="155" y="30"/>
                  <a:pt x="126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9" name="Google Shape;549;p16"/>
          <p:cNvSpPr/>
          <p:nvPr/>
        </p:nvSpPr>
        <p:spPr>
          <a:xfrm flipH="1">
            <a:off x="7978399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89" y="1"/>
                </a:moveTo>
                <a:cubicBezTo>
                  <a:pt x="30" y="1"/>
                  <a:pt x="1" y="71"/>
                  <a:pt x="43" y="112"/>
                </a:cubicBezTo>
                <a:cubicBezTo>
                  <a:pt x="56" y="126"/>
                  <a:pt x="72" y="132"/>
                  <a:pt x="88" y="132"/>
                </a:cubicBezTo>
                <a:cubicBezTo>
                  <a:pt x="122" y="132"/>
                  <a:pt x="154" y="106"/>
                  <a:pt x="154" y="66"/>
                </a:cubicBezTo>
                <a:cubicBezTo>
                  <a:pt x="154" y="30"/>
                  <a:pt x="125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0" name="Google Shape;550;p16"/>
          <p:cNvSpPr/>
          <p:nvPr/>
        </p:nvSpPr>
        <p:spPr>
          <a:xfrm flipH="1">
            <a:off x="8027772" y="122245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6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25" y="131"/>
                  <a:pt x="154" y="60"/>
                  <a:pt x="113" y="20"/>
                </a:cubicBezTo>
                <a:cubicBezTo>
                  <a:pt x="99" y="6"/>
                  <a:pt x="83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1" name="Google Shape;551;p16"/>
          <p:cNvSpPr/>
          <p:nvPr/>
        </p:nvSpPr>
        <p:spPr>
          <a:xfrm flipH="1">
            <a:off x="8081081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29" y="131"/>
                  <a:pt x="65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2" name="Google Shape;552;p16"/>
          <p:cNvSpPr/>
          <p:nvPr/>
        </p:nvSpPr>
        <p:spPr>
          <a:xfrm flipH="1">
            <a:off x="8134227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5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29" y="131"/>
                  <a:pt x="65" y="131"/>
                </a:cubicBezTo>
                <a:cubicBezTo>
                  <a:pt x="124" y="131"/>
                  <a:pt x="153" y="60"/>
                  <a:pt x="111" y="20"/>
                </a:cubicBezTo>
                <a:cubicBezTo>
                  <a:pt x="98" y="6"/>
                  <a:pt x="82" y="0"/>
                  <a:pt x="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3" name="Google Shape;553;p16"/>
          <p:cNvSpPr/>
          <p:nvPr/>
        </p:nvSpPr>
        <p:spPr>
          <a:xfrm flipH="1">
            <a:off x="8187373" y="122245"/>
            <a:ext cx="25589" cy="21652"/>
          </a:xfrm>
          <a:custGeom>
            <a:avLst/>
            <a:gdLst/>
            <a:ahLst/>
            <a:cxnLst/>
            <a:rect l="l" t="t" r="r" b="b"/>
            <a:pathLst>
              <a:path w="156" h="132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25" y="131"/>
                  <a:pt x="155" y="60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4" name="Google Shape;554;p16"/>
          <p:cNvSpPr/>
          <p:nvPr/>
        </p:nvSpPr>
        <p:spPr>
          <a:xfrm flipH="1">
            <a:off x="8240846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0"/>
                  <a:pt x="112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5" name="Google Shape;555;p16"/>
          <p:cNvSpPr/>
          <p:nvPr/>
        </p:nvSpPr>
        <p:spPr>
          <a:xfrm flipH="1">
            <a:off x="8293992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6" name="Google Shape;556;p16"/>
          <p:cNvSpPr/>
          <p:nvPr/>
        </p:nvSpPr>
        <p:spPr>
          <a:xfrm flipH="1">
            <a:off x="8347302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0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7" name="Google Shape;557;p16"/>
          <p:cNvSpPr/>
          <p:nvPr/>
        </p:nvSpPr>
        <p:spPr>
          <a:xfrm flipH="1">
            <a:off x="8400447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8" name="Google Shape;558;p16"/>
          <p:cNvSpPr/>
          <p:nvPr/>
        </p:nvSpPr>
        <p:spPr>
          <a:xfrm flipH="1">
            <a:off x="8453593" y="122245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31" y="131"/>
                  <a:pt x="67" y="131"/>
                </a:cubicBezTo>
                <a:cubicBezTo>
                  <a:pt x="125" y="131"/>
                  <a:pt x="155" y="60"/>
                  <a:pt x="113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9" name="Google Shape;559;p16"/>
          <p:cNvSpPr/>
          <p:nvPr/>
        </p:nvSpPr>
        <p:spPr>
          <a:xfrm flipH="1">
            <a:off x="8506903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3" y="20"/>
                </a:cubicBezTo>
                <a:cubicBezTo>
                  <a:pt x="99" y="6"/>
                  <a:pt x="83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0" name="Google Shape;560;p16"/>
          <p:cNvSpPr/>
          <p:nvPr/>
        </p:nvSpPr>
        <p:spPr>
          <a:xfrm flipH="1">
            <a:off x="8560048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1" name="Google Shape;561;p16"/>
          <p:cNvSpPr/>
          <p:nvPr/>
        </p:nvSpPr>
        <p:spPr>
          <a:xfrm flipH="1">
            <a:off x="8613194" y="122245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5" y="131"/>
                  <a:pt x="154" y="60"/>
                  <a:pt x="113" y="20"/>
                </a:cubicBezTo>
                <a:cubicBezTo>
                  <a:pt x="99" y="6"/>
                  <a:pt x="83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2" name="Google Shape;562;p16"/>
          <p:cNvSpPr/>
          <p:nvPr/>
        </p:nvSpPr>
        <p:spPr>
          <a:xfrm flipH="1">
            <a:off x="8666504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29" y="131"/>
                  <a:pt x="65" y="131"/>
                </a:cubicBezTo>
                <a:cubicBezTo>
                  <a:pt x="124" y="131"/>
                  <a:pt x="153" y="60"/>
                  <a:pt x="113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3" name="Google Shape;563;p16"/>
          <p:cNvSpPr/>
          <p:nvPr/>
        </p:nvSpPr>
        <p:spPr>
          <a:xfrm flipH="1">
            <a:off x="8719649" y="122245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4" name="Google Shape;564;p16"/>
          <p:cNvSpPr/>
          <p:nvPr/>
        </p:nvSpPr>
        <p:spPr>
          <a:xfrm flipH="1">
            <a:off x="8772959" y="122245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26" y="131"/>
                  <a:pt x="155" y="60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5" name="Google Shape;565;p16"/>
          <p:cNvSpPr/>
          <p:nvPr/>
        </p:nvSpPr>
        <p:spPr>
          <a:xfrm flipH="1">
            <a:off x="8826269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0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6" name="Google Shape;566;p16"/>
          <p:cNvSpPr/>
          <p:nvPr/>
        </p:nvSpPr>
        <p:spPr>
          <a:xfrm flipH="1">
            <a:off x="8879414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7" name="Google Shape;567;p16"/>
          <p:cNvSpPr/>
          <p:nvPr/>
        </p:nvSpPr>
        <p:spPr>
          <a:xfrm flipH="1">
            <a:off x="8932560" y="122245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0"/>
                </a:moveTo>
                <a:cubicBezTo>
                  <a:pt x="33" y="0"/>
                  <a:pt x="1" y="27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25" y="131"/>
                  <a:pt x="155" y="60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8" name="Google Shape;568;p16"/>
          <p:cNvSpPr/>
          <p:nvPr/>
        </p:nvSpPr>
        <p:spPr>
          <a:xfrm flipH="1">
            <a:off x="8985870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9" name="Google Shape;569;p16"/>
          <p:cNvSpPr/>
          <p:nvPr/>
        </p:nvSpPr>
        <p:spPr>
          <a:xfrm flipH="1">
            <a:off x="9039015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7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0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p16"/>
          <p:cNvSpPr/>
          <p:nvPr/>
        </p:nvSpPr>
        <p:spPr>
          <a:xfrm flipH="1">
            <a:off x="9092325" y="12224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0" y="27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24" y="131"/>
                  <a:pt x="153" y="60"/>
                  <a:pt x="113" y="20"/>
                </a:cubicBezTo>
                <a:cubicBezTo>
                  <a:pt x="99" y="6"/>
                  <a:pt x="83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1" name="Google Shape;571;p16"/>
          <p:cNvSpPr/>
          <p:nvPr/>
        </p:nvSpPr>
        <p:spPr>
          <a:xfrm flipH="1">
            <a:off x="7924925" y="68935"/>
            <a:ext cx="25589" cy="21652"/>
          </a:xfrm>
          <a:custGeom>
            <a:avLst/>
            <a:gdLst/>
            <a:ahLst/>
            <a:cxnLst/>
            <a:rect l="l" t="t" r="r" b="b"/>
            <a:pathLst>
              <a:path w="156" h="132" extrusionOk="0">
                <a:moveTo>
                  <a:pt x="89" y="1"/>
                </a:moveTo>
                <a:cubicBezTo>
                  <a:pt x="30" y="1"/>
                  <a:pt x="1" y="72"/>
                  <a:pt x="43" y="113"/>
                </a:cubicBezTo>
                <a:cubicBezTo>
                  <a:pt x="56" y="126"/>
                  <a:pt x="72" y="132"/>
                  <a:pt x="88" y="132"/>
                </a:cubicBezTo>
                <a:cubicBezTo>
                  <a:pt x="122" y="132"/>
                  <a:pt x="155" y="106"/>
                  <a:pt x="155" y="66"/>
                </a:cubicBezTo>
                <a:cubicBezTo>
                  <a:pt x="155" y="30"/>
                  <a:pt x="126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p16"/>
          <p:cNvSpPr/>
          <p:nvPr/>
        </p:nvSpPr>
        <p:spPr>
          <a:xfrm flipH="1">
            <a:off x="7978399" y="68935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89" y="1"/>
                </a:moveTo>
                <a:cubicBezTo>
                  <a:pt x="30" y="1"/>
                  <a:pt x="1" y="72"/>
                  <a:pt x="43" y="113"/>
                </a:cubicBezTo>
                <a:cubicBezTo>
                  <a:pt x="55" y="126"/>
                  <a:pt x="72" y="132"/>
                  <a:pt x="87" y="132"/>
                </a:cubicBezTo>
                <a:cubicBezTo>
                  <a:pt x="121" y="132"/>
                  <a:pt x="154" y="106"/>
                  <a:pt x="154" y="66"/>
                </a:cubicBezTo>
                <a:cubicBezTo>
                  <a:pt x="154" y="30"/>
                  <a:pt x="125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3" name="Google Shape;573;p16"/>
          <p:cNvSpPr/>
          <p:nvPr/>
        </p:nvSpPr>
        <p:spPr>
          <a:xfrm flipH="1">
            <a:off x="8031544" y="68935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3"/>
                  <a:pt x="29" y="132"/>
                  <a:pt x="67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4" name="Google Shape;574;p16"/>
          <p:cNvSpPr/>
          <p:nvPr/>
        </p:nvSpPr>
        <p:spPr>
          <a:xfrm flipH="1">
            <a:off x="8081081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3"/>
                  <a:pt x="29" y="132"/>
                  <a:pt x="65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5" name="Google Shape;575;p16"/>
          <p:cNvSpPr/>
          <p:nvPr/>
        </p:nvSpPr>
        <p:spPr>
          <a:xfrm flipH="1">
            <a:off x="8134227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5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3"/>
                  <a:pt x="29" y="132"/>
                  <a:pt x="65" y="132"/>
                </a:cubicBezTo>
                <a:cubicBezTo>
                  <a:pt x="124" y="132"/>
                  <a:pt x="153" y="61"/>
                  <a:pt x="111" y="20"/>
                </a:cubicBezTo>
                <a:cubicBezTo>
                  <a:pt x="98" y="6"/>
                  <a:pt x="82" y="0"/>
                  <a:pt x="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6" name="Google Shape;576;p16"/>
          <p:cNvSpPr/>
          <p:nvPr/>
        </p:nvSpPr>
        <p:spPr>
          <a:xfrm flipH="1">
            <a:off x="8191145" y="68935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03" y="132"/>
                  <a:pt x="133" y="103"/>
                  <a:pt x="133" y="66"/>
                </a:cubicBezTo>
                <a:cubicBezTo>
                  <a:pt x="133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7" name="Google Shape;577;p16"/>
          <p:cNvSpPr/>
          <p:nvPr/>
        </p:nvSpPr>
        <p:spPr>
          <a:xfrm flipH="1">
            <a:off x="8240846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2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16"/>
          <p:cNvSpPr/>
          <p:nvPr/>
        </p:nvSpPr>
        <p:spPr>
          <a:xfrm flipH="1">
            <a:off x="8293992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9" name="Google Shape;579;p16"/>
          <p:cNvSpPr/>
          <p:nvPr/>
        </p:nvSpPr>
        <p:spPr>
          <a:xfrm flipH="1">
            <a:off x="8347302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4" y="132"/>
                  <a:pt x="154" y="61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0" name="Google Shape;580;p16"/>
          <p:cNvSpPr/>
          <p:nvPr/>
        </p:nvSpPr>
        <p:spPr>
          <a:xfrm flipH="1">
            <a:off x="8400447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4" y="132"/>
                  <a:pt x="154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1" name="Google Shape;581;p16"/>
          <p:cNvSpPr/>
          <p:nvPr/>
        </p:nvSpPr>
        <p:spPr>
          <a:xfrm flipH="1">
            <a:off x="8453593" y="68935"/>
            <a:ext cx="25425" cy="21816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67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3"/>
                  <a:pt x="31" y="132"/>
                  <a:pt x="67" y="132"/>
                </a:cubicBezTo>
                <a:cubicBezTo>
                  <a:pt x="125" y="132"/>
                  <a:pt x="155" y="61"/>
                  <a:pt x="113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2" name="Google Shape;582;p16"/>
          <p:cNvSpPr/>
          <p:nvPr/>
        </p:nvSpPr>
        <p:spPr>
          <a:xfrm flipH="1">
            <a:off x="8510511" y="68935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3" name="Google Shape;583;p16"/>
          <p:cNvSpPr/>
          <p:nvPr/>
        </p:nvSpPr>
        <p:spPr>
          <a:xfrm flipH="1">
            <a:off x="8560048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4" name="Google Shape;584;p16"/>
          <p:cNvSpPr/>
          <p:nvPr/>
        </p:nvSpPr>
        <p:spPr>
          <a:xfrm flipH="1">
            <a:off x="8616967" y="68935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02" y="132"/>
                  <a:pt x="132" y="103"/>
                  <a:pt x="132" y="66"/>
                </a:cubicBezTo>
                <a:cubicBezTo>
                  <a:pt x="132" y="30"/>
                  <a:pt x="10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5" name="Google Shape;585;p16"/>
          <p:cNvSpPr/>
          <p:nvPr/>
        </p:nvSpPr>
        <p:spPr>
          <a:xfrm flipH="1">
            <a:off x="8666504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3"/>
                  <a:pt x="29" y="132"/>
                  <a:pt x="65" y="132"/>
                </a:cubicBezTo>
                <a:cubicBezTo>
                  <a:pt x="124" y="132"/>
                  <a:pt x="153" y="61"/>
                  <a:pt x="113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6" name="Google Shape;586;p16"/>
          <p:cNvSpPr/>
          <p:nvPr/>
        </p:nvSpPr>
        <p:spPr>
          <a:xfrm flipH="1">
            <a:off x="8719649" y="68935"/>
            <a:ext cx="25425" cy="21816"/>
          </a:xfrm>
          <a:custGeom>
            <a:avLst/>
            <a:gdLst/>
            <a:ahLst/>
            <a:cxnLst/>
            <a:rect l="l" t="t" r="r" b="b"/>
            <a:pathLst>
              <a:path w="155" h="133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7" name="Google Shape;587;p16"/>
          <p:cNvSpPr/>
          <p:nvPr/>
        </p:nvSpPr>
        <p:spPr>
          <a:xfrm flipH="1">
            <a:off x="8776568" y="68935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8" name="Google Shape;588;p16"/>
          <p:cNvSpPr/>
          <p:nvPr/>
        </p:nvSpPr>
        <p:spPr>
          <a:xfrm flipH="1">
            <a:off x="8826269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5" y="132"/>
                  <a:pt x="154" y="61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16"/>
          <p:cNvSpPr/>
          <p:nvPr/>
        </p:nvSpPr>
        <p:spPr>
          <a:xfrm flipH="1">
            <a:off x="8879414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3"/>
                  <a:pt x="30" y="132"/>
                  <a:pt x="66" y="132"/>
                </a:cubicBezTo>
                <a:cubicBezTo>
                  <a:pt x="124" y="132"/>
                  <a:pt x="154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0" name="Google Shape;590;p16"/>
          <p:cNvSpPr/>
          <p:nvPr/>
        </p:nvSpPr>
        <p:spPr>
          <a:xfrm flipH="1">
            <a:off x="8936169" y="68935"/>
            <a:ext cx="21816" cy="21816"/>
          </a:xfrm>
          <a:custGeom>
            <a:avLst/>
            <a:gdLst/>
            <a:ahLst/>
            <a:cxnLst/>
            <a:rect l="l" t="t" r="r" b="b"/>
            <a:pathLst>
              <a:path w="133" h="133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3"/>
                  <a:pt x="30" y="132"/>
                  <a:pt x="67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1" name="Google Shape;591;p16"/>
          <p:cNvSpPr/>
          <p:nvPr/>
        </p:nvSpPr>
        <p:spPr>
          <a:xfrm flipH="1">
            <a:off x="8985870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2" name="Google Shape;592;p16"/>
          <p:cNvSpPr/>
          <p:nvPr/>
        </p:nvSpPr>
        <p:spPr>
          <a:xfrm flipH="1">
            <a:off x="9039015" y="68935"/>
            <a:ext cx="25261" cy="21816"/>
          </a:xfrm>
          <a:custGeom>
            <a:avLst/>
            <a:gdLst/>
            <a:ahLst/>
            <a:cxnLst/>
            <a:rect l="l" t="t" r="r" b="b"/>
            <a:pathLst>
              <a:path w="154" h="133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3"/>
                  <a:pt x="30" y="132"/>
                  <a:pt x="66" y="132"/>
                </a:cubicBezTo>
                <a:cubicBezTo>
                  <a:pt x="124" y="132"/>
                  <a:pt x="153" y="61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3" name="Google Shape;593;p16"/>
          <p:cNvSpPr/>
          <p:nvPr/>
        </p:nvSpPr>
        <p:spPr>
          <a:xfrm flipH="1">
            <a:off x="9095934" y="68935"/>
            <a:ext cx="21652" cy="21816"/>
          </a:xfrm>
          <a:custGeom>
            <a:avLst/>
            <a:gdLst/>
            <a:ahLst/>
            <a:cxnLst/>
            <a:rect l="l" t="t" r="r" b="b"/>
            <a:pathLst>
              <a:path w="132" h="133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3"/>
                  <a:pt x="29" y="132"/>
                  <a:pt x="67" y="132"/>
                </a:cubicBezTo>
                <a:cubicBezTo>
                  <a:pt x="103" y="132"/>
                  <a:pt x="132" y="103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4" name="Google Shape;594;p16"/>
          <p:cNvSpPr/>
          <p:nvPr/>
        </p:nvSpPr>
        <p:spPr>
          <a:xfrm flipH="1">
            <a:off x="7924925" y="15789"/>
            <a:ext cx="25589" cy="21652"/>
          </a:xfrm>
          <a:custGeom>
            <a:avLst/>
            <a:gdLst/>
            <a:ahLst/>
            <a:cxnLst/>
            <a:rect l="l" t="t" r="r" b="b"/>
            <a:pathLst>
              <a:path w="156" h="132" extrusionOk="0">
                <a:moveTo>
                  <a:pt x="89" y="1"/>
                </a:moveTo>
                <a:cubicBezTo>
                  <a:pt x="30" y="1"/>
                  <a:pt x="1" y="72"/>
                  <a:pt x="43" y="112"/>
                </a:cubicBezTo>
                <a:cubicBezTo>
                  <a:pt x="56" y="126"/>
                  <a:pt x="73" y="132"/>
                  <a:pt x="89" y="132"/>
                </a:cubicBezTo>
                <a:cubicBezTo>
                  <a:pt x="123" y="132"/>
                  <a:pt x="155" y="105"/>
                  <a:pt x="155" y="66"/>
                </a:cubicBezTo>
                <a:cubicBezTo>
                  <a:pt x="155" y="30"/>
                  <a:pt x="126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5" name="Google Shape;595;p16"/>
          <p:cNvSpPr/>
          <p:nvPr/>
        </p:nvSpPr>
        <p:spPr>
          <a:xfrm flipH="1">
            <a:off x="7978399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89" y="1"/>
                </a:moveTo>
                <a:cubicBezTo>
                  <a:pt x="30" y="1"/>
                  <a:pt x="1" y="72"/>
                  <a:pt x="43" y="112"/>
                </a:cubicBezTo>
                <a:cubicBezTo>
                  <a:pt x="56" y="126"/>
                  <a:pt x="72" y="132"/>
                  <a:pt x="88" y="132"/>
                </a:cubicBezTo>
                <a:cubicBezTo>
                  <a:pt x="122" y="132"/>
                  <a:pt x="154" y="105"/>
                  <a:pt x="154" y="66"/>
                </a:cubicBezTo>
                <a:cubicBezTo>
                  <a:pt x="154" y="30"/>
                  <a:pt x="125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6" name="Google Shape;596;p16"/>
          <p:cNvSpPr/>
          <p:nvPr/>
        </p:nvSpPr>
        <p:spPr>
          <a:xfrm flipH="1">
            <a:off x="8031544" y="15789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7" name="Google Shape;597;p16"/>
          <p:cNvSpPr/>
          <p:nvPr/>
        </p:nvSpPr>
        <p:spPr>
          <a:xfrm flipH="1">
            <a:off x="8081081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29" y="131"/>
                  <a:pt x="65" y="131"/>
                </a:cubicBezTo>
                <a:cubicBezTo>
                  <a:pt x="124" y="131"/>
                  <a:pt x="153" y="61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16"/>
          <p:cNvSpPr/>
          <p:nvPr/>
        </p:nvSpPr>
        <p:spPr>
          <a:xfrm flipH="1">
            <a:off x="8134227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5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29" y="131"/>
                  <a:pt x="65" y="131"/>
                </a:cubicBezTo>
                <a:cubicBezTo>
                  <a:pt x="124" y="131"/>
                  <a:pt x="153" y="61"/>
                  <a:pt x="111" y="20"/>
                </a:cubicBezTo>
                <a:cubicBezTo>
                  <a:pt x="98" y="6"/>
                  <a:pt x="82" y="0"/>
                  <a:pt x="65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9" name="Google Shape;599;p16"/>
          <p:cNvSpPr/>
          <p:nvPr/>
        </p:nvSpPr>
        <p:spPr>
          <a:xfrm flipH="1">
            <a:off x="8191145" y="15789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3" y="102"/>
                  <a:pt x="133" y="66"/>
                </a:cubicBezTo>
                <a:cubicBezTo>
                  <a:pt x="133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16"/>
          <p:cNvSpPr/>
          <p:nvPr/>
        </p:nvSpPr>
        <p:spPr>
          <a:xfrm flipH="1">
            <a:off x="8240846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1"/>
                  <a:pt x="112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1" name="Google Shape;601;p16"/>
          <p:cNvSpPr/>
          <p:nvPr/>
        </p:nvSpPr>
        <p:spPr>
          <a:xfrm flipH="1">
            <a:off x="8293992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2" name="Google Shape;602;p16"/>
          <p:cNvSpPr/>
          <p:nvPr/>
        </p:nvSpPr>
        <p:spPr>
          <a:xfrm flipH="1">
            <a:off x="8347302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7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1"/>
                  <a:pt x="113" y="20"/>
                </a:cubicBezTo>
                <a:cubicBezTo>
                  <a:pt x="100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3" name="Google Shape;603;p16"/>
          <p:cNvSpPr/>
          <p:nvPr/>
        </p:nvSpPr>
        <p:spPr>
          <a:xfrm flipH="1">
            <a:off x="8400447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4" name="Google Shape;604;p16"/>
          <p:cNvSpPr/>
          <p:nvPr/>
        </p:nvSpPr>
        <p:spPr>
          <a:xfrm flipH="1">
            <a:off x="8453593" y="15789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7" y="0"/>
                </a:moveTo>
                <a:cubicBezTo>
                  <a:pt x="33" y="0"/>
                  <a:pt x="0" y="26"/>
                  <a:pt x="0" y="66"/>
                </a:cubicBezTo>
                <a:cubicBezTo>
                  <a:pt x="0" y="102"/>
                  <a:pt x="31" y="131"/>
                  <a:pt x="67" y="131"/>
                </a:cubicBezTo>
                <a:cubicBezTo>
                  <a:pt x="125" y="131"/>
                  <a:pt x="155" y="61"/>
                  <a:pt x="113" y="20"/>
                </a:cubicBezTo>
                <a:cubicBezTo>
                  <a:pt x="99" y="6"/>
                  <a:pt x="83" y="0"/>
                  <a:pt x="67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5" name="Google Shape;605;p16"/>
          <p:cNvSpPr/>
          <p:nvPr/>
        </p:nvSpPr>
        <p:spPr>
          <a:xfrm flipH="1">
            <a:off x="8510511" y="15789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16"/>
          <p:cNvSpPr/>
          <p:nvPr/>
        </p:nvSpPr>
        <p:spPr>
          <a:xfrm flipH="1">
            <a:off x="8560048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1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7" name="Google Shape;607;p16"/>
          <p:cNvSpPr/>
          <p:nvPr/>
        </p:nvSpPr>
        <p:spPr>
          <a:xfrm flipH="1">
            <a:off x="8616967" y="15789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6" y="1"/>
                </a:moveTo>
                <a:cubicBezTo>
                  <a:pt x="30" y="1"/>
                  <a:pt x="0" y="30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02" y="131"/>
                  <a:pt x="132" y="102"/>
                  <a:pt x="132" y="66"/>
                </a:cubicBezTo>
                <a:cubicBezTo>
                  <a:pt x="132" y="30"/>
                  <a:pt x="102" y="1"/>
                  <a:pt x="66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8" name="Google Shape;608;p16"/>
          <p:cNvSpPr/>
          <p:nvPr/>
        </p:nvSpPr>
        <p:spPr>
          <a:xfrm flipH="1">
            <a:off x="8666504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29" y="131"/>
                  <a:pt x="65" y="131"/>
                </a:cubicBezTo>
                <a:cubicBezTo>
                  <a:pt x="124" y="131"/>
                  <a:pt x="153" y="61"/>
                  <a:pt x="113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16"/>
          <p:cNvSpPr/>
          <p:nvPr/>
        </p:nvSpPr>
        <p:spPr>
          <a:xfrm flipH="1">
            <a:off x="8719649" y="15789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5" y="131"/>
                  <a:pt x="154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0" name="Google Shape;610;p16"/>
          <p:cNvSpPr/>
          <p:nvPr/>
        </p:nvSpPr>
        <p:spPr>
          <a:xfrm flipH="1">
            <a:off x="8776568" y="15789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16"/>
          <p:cNvSpPr/>
          <p:nvPr/>
        </p:nvSpPr>
        <p:spPr>
          <a:xfrm flipH="1">
            <a:off x="8829713" y="15789"/>
            <a:ext cx="25425" cy="21652"/>
          </a:xfrm>
          <a:custGeom>
            <a:avLst/>
            <a:gdLst/>
            <a:ahLst/>
            <a:cxnLst/>
            <a:rect l="l" t="t" r="r" b="b"/>
            <a:pathLst>
              <a:path w="155" h="132" extrusionOk="0">
                <a:moveTo>
                  <a:pt x="88" y="1"/>
                </a:moveTo>
                <a:cubicBezTo>
                  <a:pt x="29" y="1"/>
                  <a:pt x="0" y="72"/>
                  <a:pt x="42" y="112"/>
                </a:cubicBezTo>
                <a:cubicBezTo>
                  <a:pt x="55" y="126"/>
                  <a:pt x="72" y="132"/>
                  <a:pt x="88" y="132"/>
                </a:cubicBezTo>
                <a:cubicBezTo>
                  <a:pt x="122" y="132"/>
                  <a:pt x="154" y="105"/>
                  <a:pt x="154" y="66"/>
                </a:cubicBezTo>
                <a:cubicBezTo>
                  <a:pt x="154" y="30"/>
                  <a:pt x="124" y="1"/>
                  <a:pt x="88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2" name="Google Shape;612;p16"/>
          <p:cNvSpPr/>
          <p:nvPr/>
        </p:nvSpPr>
        <p:spPr>
          <a:xfrm flipH="1">
            <a:off x="8879414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3" y="0"/>
                  <a:pt x="1" y="26"/>
                  <a:pt x="1" y="66"/>
                </a:cubicBezTo>
                <a:cubicBezTo>
                  <a:pt x="1" y="102"/>
                  <a:pt x="30" y="131"/>
                  <a:pt x="66" y="131"/>
                </a:cubicBezTo>
                <a:cubicBezTo>
                  <a:pt x="124" y="131"/>
                  <a:pt x="154" y="61"/>
                  <a:pt x="112" y="20"/>
                </a:cubicBezTo>
                <a:cubicBezTo>
                  <a:pt x="99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3" name="Google Shape;613;p16"/>
          <p:cNvSpPr/>
          <p:nvPr/>
        </p:nvSpPr>
        <p:spPr>
          <a:xfrm flipH="1">
            <a:off x="8936169" y="15789"/>
            <a:ext cx="21816" cy="21652"/>
          </a:xfrm>
          <a:custGeom>
            <a:avLst/>
            <a:gdLst/>
            <a:ahLst/>
            <a:cxnLst/>
            <a:rect l="l" t="t" r="r" b="b"/>
            <a:pathLst>
              <a:path w="133" h="132" extrusionOk="0">
                <a:moveTo>
                  <a:pt x="67" y="1"/>
                </a:moveTo>
                <a:cubicBezTo>
                  <a:pt x="30" y="1"/>
                  <a:pt x="1" y="30"/>
                  <a:pt x="1" y="66"/>
                </a:cubicBezTo>
                <a:cubicBezTo>
                  <a:pt x="1" y="102"/>
                  <a:pt x="30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4" name="Google Shape;614;p16"/>
          <p:cNvSpPr/>
          <p:nvPr/>
        </p:nvSpPr>
        <p:spPr>
          <a:xfrm flipH="1">
            <a:off x="8989314" y="15789"/>
            <a:ext cx="25589" cy="21652"/>
          </a:xfrm>
          <a:custGeom>
            <a:avLst/>
            <a:gdLst/>
            <a:ahLst/>
            <a:cxnLst/>
            <a:rect l="l" t="t" r="r" b="b"/>
            <a:pathLst>
              <a:path w="156" h="132" extrusionOk="0">
                <a:moveTo>
                  <a:pt x="89" y="1"/>
                </a:moveTo>
                <a:cubicBezTo>
                  <a:pt x="30" y="1"/>
                  <a:pt x="1" y="72"/>
                  <a:pt x="43" y="112"/>
                </a:cubicBezTo>
                <a:cubicBezTo>
                  <a:pt x="56" y="126"/>
                  <a:pt x="73" y="132"/>
                  <a:pt x="89" y="132"/>
                </a:cubicBezTo>
                <a:cubicBezTo>
                  <a:pt x="123" y="132"/>
                  <a:pt x="155" y="105"/>
                  <a:pt x="155" y="66"/>
                </a:cubicBezTo>
                <a:cubicBezTo>
                  <a:pt x="155" y="30"/>
                  <a:pt x="125" y="1"/>
                  <a:pt x="89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5" name="Google Shape;615;p16"/>
          <p:cNvSpPr/>
          <p:nvPr/>
        </p:nvSpPr>
        <p:spPr>
          <a:xfrm flipH="1">
            <a:off x="9039015" y="15789"/>
            <a:ext cx="25261" cy="21652"/>
          </a:xfrm>
          <a:custGeom>
            <a:avLst/>
            <a:gdLst/>
            <a:ahLst/>
            <a:cxnLst/>
            <a:rect l="l" t="t" r="r" b="b"/>
            <a:pathLst>
              <a:path w="154" h="132" extrusionOk="0">
                <a:moveTo>
                  <a:pt x="66" y="0"/>
                </a:moveTo>
                <a:cubicBezTo>
                  <a:pt x="32" y="0"/>
                  <a:pt x="0" y="26"/>
                  <a:pt x="0" y="66"/>
                </a:cubicBezTo>
                <a:cubicBezTo>
                  <a:pt x="0" y="102"/>
                  <a:pt x="30" y="131"/>
                  <a:pt x="66" y="131"/>
                </a:cubicBezTo>
                <a:cubicBezTo>
                  <a:pt x="124" y="131"/>
                  <a:pt x="153" y="61"/>
                  <a:pt x="112" y="20"/>
                </a:cubicBezTo>
                <a:cubicBezTo>
                  <a:pt x="98" y="6"/>
                  <a:pt x="82" y="0"/>
                  <a:pt x="66" y="0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6" name="Google Shape;616;p16"/>
          <p:cNvSpPr/>
          <p:nvPr/>
        </p:nvSpPr>
        <p:spPr>
          <a:xfrm flipH="1">
            <a:off x="9095934" y="15789"/>
            <a:ext cx="21652" cy="21652"/>
          </a:xfrm>
          <a:custGeom>
            <a:avLst/>
            <a:gdLst/>
            <a:ahLst/>
            <a:cxnLst/>
            <a:rect l="l" t="t" r="r" b="b"/>
            <a:pathLst>
              <a:path w="132" h="132" extrusionOk="0">
                <a:moveTo>
                  <a:pt x="67" y="1"/>
                </a:moveTo>
                <a:cubicBezTo>
                  <a:pt x="29" y="1"/>
                  <a:pt x="0" y="30"/>
                  <a:pt x="0" y="66"/>
                </a:cubicBezTo>
                <a:cubicBezTo>
                  <a:pt x="0" y="102"/>
                  <a:pt x="29" y="131"/>
                  <a:pt x="67" y="131"/>
                </a:cubicBezTo>
                <a:cubicBezTo>
                  <a:pt x="103" y="131"/>
                  <a:pt x="132" y="102"/>
                  <a:pt x="132" y="66"/>
                </a:cubicBezTo>
                <a:cubicBezTo>
                  <a:pt x="132" y="30"/>
                  <a:pt x="103" y="1"/>
                  <a:pt x="67" y="1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7" name="Google Shape;617;p16"/>
          <p:cNvSpPr txBox="1">
            <a:spLocks noGrp="1"/>
          </p:cNvSpPr>
          <p:nvPr>
            <p:ph type="sldNum" idx="12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Option 1">
  <p:cSld name="CUSTOM_8_2">
    <p:spTree>
      <p:nvGrpSpPr>
        <p:cNvPr id="1" name="Shape 6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9" name="Google Shape;619;p17"/>
          <p:cNvSpPr txBox="1">
            <a:spLocks noGrp="1"/>
          </p:cNvSpPr>
          <p:nvPr>
            <p:ph type="title"/>
          </p:nvPr>
        </p:nvSpPr>
        <p:spPr>
          <a:xfrm>
            <a:off x="912000" y="2873825"/>
            <a:ext cx="55521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  <a:defRPr sz="4500"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18"/>
          <p:cNvSpPr/>
          <p:nvPr/>
        </p:nvSpPr>
        <p:spPr>
          <a:xfrm rot="-5400000" flipH="1">
            <a:off x="461050" y="1000075"/>
            <a:ext cx="4244700" cy="4641300"/>
          </a:xfrm>
          <a:prstGeom prst="wave">
            <a:avLst>
              <a:gd name="adj1" fmla="val 8291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18"/>
          <p:cNvSpPr/>
          <p:nvPr/>
        </p:nvSpPr>
        <p:spPr>
          <a:xfrm rot="-5400000" flipH="1">
            <a:off x="4594533" y="1000075"/>
            <a:ext cx="4244700" cy="4641300"/>
          </a:xfrm>
          <a:prstGeom prst="wave">
            <a:avLst>
              <a:gd name="adj1" fmla="val 8291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" name="Google Shape;623;p18"/>
          <p:cNvSpPr txBox="1">
            <a:spLocks noGrp="1"/>
          </p:cNvSpPr>
          <p:nvPr>
            <p:ph type="title"/>
          </p:nvPr>
        </p:nvSpPr>
        <p:spPr>
          <a:xfrm>
            <a:off x="2020375" y="1613425"/>
            <a:ext cx="20874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Font typeface="IBM Plex Sans SemiBold"/>
              <a:buNone/>
              <a:defRPr sz="1800">
                <a:solidFill>
                  <a:schemeClr val="dk2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4" name="Google Shape;624;p18"/>
          <p:cNvSpPr txBox="1">
            <a:spLocks noGrp="1"/>
          </p:cNvSpPr>
          <p:nvPr>
            <p:ph type="subTitle" idx="1"/>
          </p:nvPr>
        </p:nvSpPr>
        <p:spPr>
          <a:xfrm>
            <a:off x="2020375" y="1896027"/>
            <a:ext cx="20874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5" name="Google Shape;625;p18"/>
          <p:cNvSpPr txBox="1">
            <a:spLocks noGrp="1"/>
          </p:cNvSpPr>
          <p:nvPr>
            <p:ph type="title" idx="2"/>
          </p:nvPr>
        </p:nvSpPr>
        <p:spPr>
          <a:xfrm>
            <a:off x="6107975" y="1613425"/>
            <a:ext cx="20874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Font typeface="IBM Plex Sans SemiBold"/>
              <a:buNone/>
              <a:defRPr sz="1800">
                <a:solidFill>
                  <a:schemeClr val="dk2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6" name="Google Shape;626;p18"/>
          <p:cNvSpPr txBox="1">
            <a:spLocks noGrp="1"/>
          </p:cNvSpPr>
          <p:nvPr>
            <p:ph type="subTitle" idx="3"/>
          </p:nvPr>
        </p:nvSpPr>
        <p:spPr>
          <a:xfrm>
            <a:off x="6107975" y="1896027"/>
            <a:ext cx="20874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7" name="Google Shape;627;p18"/>
          <p:cNvSpPr txBox="1">
            <a:spLocks noGrp="1"/>
          </p:cNvSpPr>
          <p:nvPr>
            <p:ph type="title" idx="4"/>
          </p:nvPr>
        </p:nvSpPr>
        <p:spPr>
          <a:xfrm>
            <a:off x="2020375" y="3258392"/>
            <a:ext cx="20874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Font typeface="IBM Plex Sans SemiBold"/>
              <a:buNone/>
              <a:defRPr sz="1800">
                <a:solidFill>
                  <a:schemeClr val="dk2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28" name="Google Shape;628;p18"/>
          <p:cNvSpPr txBox="1">
            <a:spLocks noGrp="1"/>
          </p:cNvSpPr>
          <p:nvPr>
            <p:ph type="subTitle" idx="5"/>
          </p:nvPr>
        </p:nvSpPr>
        <p:spPr>
          <a:xfrm>
            <a:off x="2020375" y="3541010"/>
            <a:ext cx="20874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29" name="Google Shape;629;p18"/>
          <p:cNvSpPr txBox="1">
            <a:spLocks noGrp="1"/>
          </p:cNvSpPr>
          <p:nvPr>
            <p:ph type="title" idx="6"/>
          </p:nvPr>
        </p:nvSpPr>
        <p:spPr>
          <a:xfrm>
            <a:off x="6107975" y="3258392"/>
            <a:ext cx="2087400" cy="35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2500"/>
              <a:buFont typeface="IBM Plex Sans SemiBold"/>
              <a:buNone/>
              <a:defRPr sz="1800">
                <a:solidFill>
                  <a:schemeClr val="dk2"/>
                </a:solidFill>
                <a:latin typeface="IBM Plex Sans SemiBold"/>
                <a:ea typeface="IBM Plex Sans SemiBold"/>
                <a:cs typeface="IBM Plex Sans SemiBold"/>
                <a:sym typeface="IBM Plex Sans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630" name="Google Shape;630;p18"/>
          <p:cNvSpPr txBox="1">
            <a:spLocks noGrp="1"/>
          </p:cNvSpPr>
          <p:nvPr>
            <p:ph type="subTitle" idx="7"/>
          </p:nvPr>
        </p:nvSpPr>
        <p:spPr>
          <a:xfrm>
            <a:off x="6107975" y="3541010"/>
            <a:ext cx="2087400" cy="54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IBM Plex Sans"/>
              <a:buNone/>
              <a:defRPr>
                <a:latin typeface="IBM Plex Sans"/>
                <a:ea typeface="IBM Plex Sans"/>
                <a:cs typeface="IBM Plex Sans"/>
                <a:sym typeface="IBM Plex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31" name="Google Shape;631;p18"/>
          <p:cNvSpPr txBox="1">
            <a:spLocks noGrp="1"/>
          </p:cNvSpPr>
          <p:nvPr>
            <p:ph type="title" idx="8"/>
          </p:nvPr>
        </p:nvSpPr>
        <p:spPr>
          <a:xfrm>
            <a:off x="262750" y="221950"/>
            <a:ext cx="8684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Font typeface="IBM Plex Serif"/>
              <a:buNone/>
              <a:defRPr sz="3600" b="1">
                <a:latin typeface="IBM Plex Serif"/>
                <a:ea typeface="IBM Plex Serif"/>
                <a:cs typeface="IBM Plex Serif"/>
                <a:sym typeface="IBM Plex Serif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Slide: 4 Points with Icons">
  <p:cSld name="TITLE_ONLY_1_1">
    <p:spTree>
      <p:nvGrpSpPr>
        <p:cNvPr id="1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19"/>
          <p:cNvSpPr txBox="1">
            <a:spLocks noGrp="1"/>
          </p:cNvSpPr>
          <p:nvPr>
            <p:ph type="title"/>
          </p:nvPr>
        </p:nvSpPr>
        <p:spPr>
          <a:xfrm>
            <a:off x="478525" y="662400"/>
            <a:ext cx="7743600" cy="6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Source Serif Pro"/>
              <a:buNone/>
              <a:defRPr sz="3500">
                <a:solidFill>
                  <a:schemeClr val="dk1"/>
                </a:solidFill>
                <a:latin typeface="Source Serif Pro"/>
                <a:ea typeface="Source Serif Pro"/>
                <a:cs typeface="Source Serif Pro"/>
                <a:sym typeface="Source Serif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4" name="Google Shape;634;p19"/>
          <p:cNvSpPr txBox="1">
            <a:spLocks noGrp="1"/>
          </p:cNvSpPr>
          <p:nvPr>
            <p:ph type="title" idx="2"/>
          </p:nvPr>
        </p:nvSpPr>
        <p:spPr>
          <a:xfrm>
            <a:off x="877075" y="1568400"/>
            <a:ext cx="2280600" cy="6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230"/>
              </a:buClr>
              <a:buSzPts val="1800"/>
              <a:buFont typeface="Source Sans Pro"/>
              <a:buNone/>
              <a:defRPr sz="1800" b="1">
                <a:solidFill>
                  <a:srgbClr val="C412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5" name="Google Shape;635;p19"/>
          <p:cNvSpPr txBox="1">
            <a:spLocks noGrp="1"/>
          </p:cNvSpPr>
          <p:nvPr>
            <p:ph type="subTitle" idx="1"/>
          </p:nvPr>
        </p:nvSpPr>
        <p:spPr>
          <a:xfrm>
            <a:off x="871225" y="2173050"/>
            <a:ext cx="31128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6" name="Google Shape;636;p19"/>
          <p:cNvSpPr txBox="1">
            <a:spLocks noGrp="1"/>
          </p:cNvSpPr>
          <p:nvPr>
            <p:ph type="title" idx="3"/>
          </p:nvPr>
        </p:nvSpPr>
        <p:spPr>
          <a:xfrm>
            <a:off x="877075" y="3295275"/>
            <a:ext cx="2280600" cy="6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230"/>
              </a:buClr>
              <a:buSzPts val="1800"/>
              <a:buFont typeface="Source Sans Pro"/>
              <a:buNone/>
              <a:defRPr sz="1800" b="1">
                <a:solidFill>
                  <a:srgbClr val="C412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19"/>
          <p:cNvSpPr txBox="1">
            <a:spLocks noGrp="1"/>
          </p:cNvSpPr>
          <p:nvPr>
            <p:ph type="subTitle" idx="4"/>
          </p:nvPr>
        </p:nvSpPr>
        <p:spPr>
          <a:xfrm>
            <a:off x="871225" y="3899925"/>
            <a:ext cx="3643800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88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8" name="Google Shape;638;p19"/>
          <p:cNvSpPr txBox="1">
            <a:spLocks noGrp="1"/>
          </p:cNvSpPr>
          <p:nvPr>
            <p:ph type="title" idx="5"/>
          </p:nvPr>
        </p:nvSpPr>
        <p:spPr>
          <a:xfrm>
            <a:off x="5367000" y="1568400"/>
            <a:ext cx="2280600" cy="6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230"/>
              </a:buClr>
              <a:buSzPts val="1800"/>
              <a:buFont typeface="Source Sans Pro"/>
              <a:buNone/>
              <a:defRPr sz="1800" b="1">
                <a:solidFill>
                  <a:srgbClr val="C412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19"/>
          <p:cNvSpPr txBox="1">
            <a:spLocks noGrp="1"/>
          </p:cNvSpPr>
          <p:nvPr>
            <p:ph type="subTitle" idx="6"/>
          </p:nvPr>
        </p:nvSpPr>
        <p:spPr>
          <a:xfrm>
            <a:off x="5361150" y="2173050"/>
            <a:ext cx="3318000" cy="112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88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0" name="Google Shape;640;p19"/>
          <p:cNvSpPr txBox="1">
            <a:spLocks noGrp="1"/>
          </p:cNvSpPr>
          <p:nvPr>
            <p:ph type="title" idx="7"/>
          </p:nvPr>
        </p:nvSpPr>
        <p:spPr>
          <a:xfrm>
            <a:off x="5367000" y="3295275"/>
            <a:ext cx="2280600" cy="657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C41230"/>
              </a:buClr>
              <a:buSzPts val="1800"/>
              <a:buFont typeface="Source Sans Pro"/>
              <a:buNone/>
              <a:defRPr sz="1800" b="1">
                <a:solidFill>
                  <a:srgbClr val="C4123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19"/>
          <p:cNvSpPr txBox="1">
            <a:spLocks noGrp="1"/>
          </p:cNvSpPr>
          <p:nvPr>
            <p:ph type="subTitle" idx="8"/>
          </p:nvPr>
        </p:nvSpPr>
        <p:spPr>
          <a:xfrm>
            <a:off x="5361150" y="3899925"/>
            <a:ext cx="3318000" cy="10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0" marR="0" lvl="0" indent="-889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roxima Nova"/>
              <a:buNone/>
              <a:defRPr sz="1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SECTION_HEADER_1">
    <p:spTree>
      <p:nvGrpSpPr>
        <p:cNvPr id="1" name="Shape 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3" name="Google Shape;643;p20"/>
          <p:cNvSpPr/>
          <p:nvPr/>
        </p:nvSpPr>
        <p:spPr>
          <a:xfrm>
            <a:off x="1327950" y="539400"/>
            <a:ext cx="6488100" cy="4242000"/>
          </a:xfrm>
          <a:prstGeom prst="wave">
            <a:avLst>
              <a:gd name="adj1" fmla="val 1010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4" name="Google Shape;644;p20"/>
          <p:cNvGrpSpPr/>
          <p:nvPr/>
        </p:nvGrpSpPr>
        <p:grpSpPr>
          <a:xfrm>
            <a:off x="-5459925" y="539400"/>
            <a:ext cx="6488100" cy="4242000"/>
            <a:chOff x="-5459925" y="539400"/>
            <a:chExt cx="6488100" cy="4242000"/>
          </a:xfrm>
        </p:grpSpPr>
        <p:sp>
          <p:nvSpPr>
            <p:cNvPr id="645" name="Google Shape;645;p20"/>
            <p:cNvSpPr/>
            <p:nvPr/>
          </p:nvSpPr>
          <p:spPr>
            <a:xfrm>
              <a:off x="-54599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20"/>
            <p:cNvSpPr/>
            <p:nvPr/>
          </p:nvSpPr>
          <p:spPr>
            <a:xfrm>
              <a:off x="-911700" y="2653412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47" name="Google Shape;647;p20"/>
          <p:cNvGrpSpPr/>
          <p:nvPr/>
        </p:nvGrpSpPr>
        <p:grpSpPr>
          <a:xfrm>
            <a:off x="8115825" y="539400"/>
            <a:ext cx="6488100" cy="4242000"/>
            <a:chOff x="8115825" y="539400"/>
            <a:chExt cx="6488100" cy="4242000"/>
          </a:xfrm>
        </p:grpSpPr>
        <p:sp>
          <p:nvSpPr>
            <p:cNvPr id="648" name="Google Shape;648;p20"/>
            <p:cNvSpPr/>
            <p:nvPr/>
          </p:nvSpPr>
          <p:spPr>
            <a:xfrm>
              <a:off x="81158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8430900" y="865287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20"/>
          <p:cNvSpPr txBox="1">
            <a:spLocks noGrp="1"/>
          </p:cNvSpPr>
          <p:nvPr>
            <p:ph type="title"/>
          </p:nvPr>
        </p:nvSpPr>
        <p:spPr>
          <a:xfrm>
            <a:off x="3715125" y="1702050"/>
            <a:ext cx="3644100" cy="14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1" name="Google Shape;651;p20"/>
          <p:cNvSpPr txBox="1">
            <a:spLocks noGrp="1"/>
          </p:cNvSpPr>
          <p:nvPr>
            <p:ph type="title" idx="2" hasCustomPrompt="1"/>
          </p:nvPr>
        </p:nvSpPr>
        <p:spPr>
          <a:xfrm>
            <a:off x="1698425" y="2239575"/>
            <a:ext cx="162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52" name="Google Shape;652;p20"/>
          <p:cNvSpPr txBox="1">
            <a:spLocks noGrp="1"/>
          </p:cNvSpPr>
          <p:nvPr>
            <p:ph type="subTitle" idx="1"/>
          </p:nvPr>
        </p:nvSpPr>
        <p:spPr>
          <a:xfrm>
            <a:off x="3715125" y="3103488"/>
            <a:ext cx="36441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21"/>
          <p:cNvSpPr/>
          <p:nvPr/>
        </p:nvSpPr>
        <p:spPr>
          <a:xfrm rot="5400000">
            <a:off x="6713837" y="4239862"/>
            <a:ext cx="1089000" cy="1089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21"/>
          <p:cNvSpPr/>
          <p:nvPr/>
        </p:nvSpPr>
        <p:spPr>
          <a:xfrm flipH="1">
            <a:off x="-98400" y="-631600"/>
            <a:ext cx="9340800" cy="6530100"/>
          </a:xfrm>
          <a:prstGeom prst="wave">
            <a:avLst>
              <a:gd name="adj1" fmla="val 8291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21"/>
          <p:cNvSpPr/>
          <p:nvPr/>
        </p:nvSpPr>
        <p:spPr>
          <a:xfrm rot="5400000">
            <a:off x="756887" y="-549588"/>
            <a:ext cx="1089000" cy="1089000"/>
          </a:xfrm>
          <a:prstGeom prst="ellipse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2"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2"/>
          <p:cNvSpPr/>
          <p:nvPr/>
        </p:nvSpPr>
        <p:spPr>
          <a:xfrm>
            <a:off x="1327950" y="539400"/>
            <a:ext cx="6488100" cy="4242000"/>
          </a:xfrm>
          <a:prstGeom prst="wave">
            <a:avLst>
              <a:gd name="adj1" fmla="val 1010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59" name="Google Shape;659;p22"/>
          <p:cNvGrpSpPr/>
          <p:nvPr/>
        </p:nvGrpSpPr>
        <p:grpSpPr>
          <a:xfrm>
            <a:off x="-5459925" y="539400"/>
            <a:ext cx="6488100" cy="4242000"/>
            <a:chOff x="-5459925" y="539400"/>
            <a:chExt cx="6488100" cy="4242000"/>
          </a:xfrm>
        </p:grpSpPr>
        <p:sp>
          <p:nvSpPr>
            <p:cNvPr id="660" name="Google Shape;660;p22"/>
            <p:cNvSpPr/>
            <p:nvPr/>
          </p:nvSpPr>
          <p:spPr>
            <a:xfrm>
              <a:off x="-54599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2"/>
            <p:cNvSpPr/>
            <p:nvPr/>
          </p:nvSpPr>
          <p:spPr>
            <a:xfrm>
              <a:off x="-911700" y="2653412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62" name="Google Shape;662;p22"/>
          <p:cNvGrpSpPr/>
          <p:nvPr/>
        </p:nvGrpSpPr>
        <p:grpSpPr>
          <a:xfrm>
            <a:off x="8115825" y="539400"/>
            <a:ext cx="6488100" cy="4242000"/>
            <a:chOff x="8115825" y="539400"/>
            <a:chExt cx="6488100" cy="4242000"/>
          </a:xfrm>
        </p:grpSpPr>
        <p:sp>
          <p:nvSpPr>
            <p:cNvPr id="663" name="Google Shape;663;p22"/>
            <p:cNvSpPr/>
            <p:nvPr/>
          </p:nvSpPr>
          <p:spPr>
            <a:xfrm>
              <a:off x="81158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2"/>
            <p:cNvSpPr/>
            <p:nvPr/>
          </p:nvSpPr>
          <p:spPr>
            <a:xfrm>
              <a:off x="8430900" y="865287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65" name="Google Shape;665;p22"/>
          <p:cNvSpPr txBox="1">
            <a:spLocks noGrp="1"/>
          </p:cNvSpPr>
          <p:nvPr>
            <p:ph type="title"/>
          </p:nvPr>
        </p:nvSpPr>
        <p:spPr>
          <a:xfrm>
            <a:off x="3715125" y="1702050"/>
            <a:ext cx="3644100" cy="14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66" name="Google Shape;666;p22"/>
          <p:cNvSpPr txBox="1">
            <a:spLocks noGrp="1"/>
          </p:cNvSpPr>
          <p:nvPr>
            <p:ph type="title" idx="2" hasCustomPrompt="1"/>
          </p:nvPr>
        </p:nvSpPr>
        <p:spPr>
          <a:xfrm>
            <a:off x="1698425" y="2239575"/>
            <a:ext cx="162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7" name="Google Shape;667;p22"/>
          <p:cNvSpPr txBox="1">
            <a:spLocks noGrp="1"/>
          </p:cNvSpPr>
          <p:nvPr>
            <p:ph type="subTitle" idx="1"/>
          </p:nvPr>
        </p:nvSpPr>
        <p:spPr>
          <a:xfrm>
            <a:off x="3715125" y="3103488"/>
            <a:ext cx="36441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3">
  <p:cSld name="SECTION_HEADER_3">
    <p:spTree>
      <p:nvGrpSpPr>
        <p:cNvPr id="1" name="Shape 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" name="Google Shape;669;p23"/>
          <p:cNvSpPr/>
          <p:nvPr/>
        </p:nvSpPr>
        <p:spPr>
          <a:xfrm>
            <a:off x="1327950" y="539400"/>
            <a:ext cx="6488100" cy="4242000"/>
          </a:xfrm>
          <a:prstGeom prst="wave">
            <a:avLst>
              <a:gd name="adj1" fmla="val 1010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0" name="Google Shape;670;p23"/>
          <p:cNvGrpSpPr/>
          <p:nvPr/>
        </p:nvGrpSpPr>
        <p:grpSpPr>
          <a:xfrm>
            <a:off x="-5459925" y="539400"/>
            <a:ext cx="6488100" cy="4242000"/>
            <a:chOff x="-5459925" y="539400"/>
            <a:chExt cx="6488100" cy="4242000"/>
          </a:xfrm>
        </p:grpSpPr>
        <p:sp>
          <p:nvSpPr>
            <p:cNvPr id="671" name="Google Shape;671;p23"/>
            <p:cNvSpPr/>
            <p:nvPr/>
          </p:nvSpPr>
          <p:spPr>
            <a:xfrm>
              <a:off x="-54599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23"/>
            <p:cNvSpPr/>
            <p:nvPr/>
          </p:nvSpPr>
          <p:spPr>
            <a:xfrm>
              <a:off x="-911700" y="2653412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3" name="Google Shape;673;p23"/>
          <p:cNvGrpSpPr/>
          <p:nvPr/>
        </p:nvGrpSpPr>
        <p:grpSpPr>
          <a:xfrm>
            <a:off x="8115825" y="539400"/>
            <a:ext cx="6488100" cy="4242000"/>
            <a:chOff x="8115825" y="539400"/>
            <a:chExt cx="6488100" cy="4242000"/>
          </a:xfrm>
        </p:grpSpPr>
        <p:sp>
          <p:nvSpPr>
            <p:cNvPr id="674" name="Google Shape;674;p23"/>
            <p:cNvSpPr/>
            <p:nvPr/>
          </p:nvSpPr>
          <p:spPr>
            <a:xfrm>
              <a:off x="81158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23"/>
            <p:cNvSpPr/>
            <p:nvPr/>
          </p:nvSpPr>
          <p:spPr>
            <a:xfrm>
              <a:off x="8430900" y="865287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6" name="Google Shape;676;p23"/>
          <p:cNvSpPr txBox="1">
            <a:spLocks noGrp="1"/>
          </p:cNvSpPr>
          <p:nvPr>
            <p:ph type="title"/>
          </p:nvPr>
        </p:nvSpPr>
        <p:spPr>
          <a:xfrm>
            <a:off x="3715125" y="1702050"/>
            <a:ext cx="3644100" cy="14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77" name="Google Shape;677;p23"/>
          <p:cNvSpPr txBox="1">
            <a:spLocks noGrp="1"/>
          </p:cNvSpPr>
          <p:nvPr>
            <p:ph type="title" idx="2" hasCustomPrompt="1"/>
          </p:nvPr>
        </p:nvSpPr>
        <p:spPr>
          <a:xfrm>
            <a:off x="1698425" y="2239575"/>
            <a:ext cx="162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78" name="Google Shape;678;p23"/>
          <p:cNvSpPr txBox="1">
            <a:spLocks noGrp="1"/>
          </p:cNvSpPr>
          <p:nvPr>
            <p:ph type="subTitle" idx="1"/>
          </p:nvPr>
        </p:nvSpPr>
        <p:spPr>
          <a:xfrm>
            <a:off x="3715125" y="3103488"/>
            <a:ext cx="36441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4">
  <p:cSld name="SECTION_HEADER_4">
    <p:spTree>
      <p:nvGrpSpPr>
        <p:cNvPr id="1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24"/>
          <p:cNvSpPr/>
          <p:nvPr/>
        </p:nvSpPr>
        <p:spPr>
          <a:xfrm>
            <a:off x="1327950" y="539400"/>
            <a:ext cx="6488100" cy="4242000"/>
          </a:xfrm>
          <a:prstGeom prst="wave">
            <a:avLst>
              <a:gd name="adj1" fmla="val 1010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81" name="Google Shape;681;p24"/>
          <p:cNvGrpSpPr/>
          <p:nvPr/>
        </p:nvGrpSpPr>
        <p:grpSpPr>
          <a:xfrm>
            <a:off x="-5459925" y="539400"/>
            <a:ext cx="6488100" cy="4242000"/>
            <a:chOff x="-5459925" y="539400"/>
            <a:chExt cx="6488100" cy="4242000"/>
          </a:xfrm>
        </p:grpSpPr>
        <p:sp>
          <p:nvSpPr>
            <p:cNvPr id="682" name="Google Shape;682;p24"/>
            <p:cNvSpPr/>
            <p:nvPr/>
          </p:nvSpPr>
          <p:spPr>
            <a:xfrm>
              <a:off x="-54599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24"/>
            <p:cNvSpPr/>
            <p:nvPr/>
          </p:nvSpPr>
          <p:spPr>
            <a:xfrm>
              <a:off x="-911700" y="2653412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4" name="Google Shape;684;p24"/>
          <p:cNvGrpSpPr/>
          <p:nvPr/>
        </p:nvGrpSpPr>
        <p:grpSpPr>
          <a:xfrm>
            <a:off x="8115825" y="539400"/>
            <a:ext cx="6488100" cy="4242000"/>
            <a:chOff x="8115825" y="539400"/>
            <a:chExt cx="6488100" cy="4242000"/>
          </a:xfrm>
        </p:grpSpPr>
        <p:sp>
          <p:nvSpPr>
            <p:cNvPr id="685" name="Google Shape;685;p24"/>
            <p:cNvSpPr/>
            <p:nvPr/>
          </p:nvSpPr>
          <p:spPr>
            <a:xfrm>
              <a:off x="81158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4"/>
            <p:cNvSpPr/>
            <p:nvPr/>
          </p:nvSpPr>
          <p:spPr>
            <a:xfrm>
              <a:off x="8430900" y="865287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87" name="Google Shape;687;p24"/>
          <p:cNvSpPr txBox="1">
            <a:spLocks noGrp="1"/>
          </p:cNvSpPr>
          <p:nvPr>
            <p:ph type="title"/>
          </p:nvPr>
        </p:nvSpPr>
        <p:spPr>
          <a:xfrm>
            <a:off x="3715125" y="1702050"/>
            <a:ext cx="3644100" cy="14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88" name="Google Shape;688;p24"/>
          <p:cNvSpPr txBox="1">
            <a:spLocks noGrp="1"/>
          </p:cNvSpPr>
          <p:nvPr>
            <p:ph type="title" idx="2" hasCustomPrompt="1"/>
          </p:nvPr>
        </p:nvSpPr>
        <p:spPr>
          <a:xfrm>
            <a:off x="1698425" y="2239575"/>
            <a:ext cx="162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89" name="Google Shape;689;p24"/>
          <p:cNvSpPr txBox="1">
            <a:spLocks noGrp="1"/>
          </p:cNvSpPr>
          <p:nvPr>
            <p:ph type="subTitle" idx="1"/>
          </p:nvPr>
        </p:nvSpPr>
        <p:spPr>
          <a:xfrm>
            <a:off x="3715125" y="3103488"/>
            <a:ext cx="36441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5">
  <p:cSld name="SECTION_HEADER_5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p25"/>
          <p:cNvSpPr/>
          <p:nvPr/>
        </p:nvSpPr>
        <p:spPr>
          <a:xfrm>
            <a:off x="1327950" y="539400"/>
            <a:ext cx="6488100" cy="4242000"/>
          </a:xfrm>
          <a:prstGeom prst="wave">
            <a:avLst>
              <a:gd name="adj1" fmla="val 10100"/>
              <a:gd name="adj2" fmla="val 0"/>
            </a:avLst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2" name="Google Shape;692;p25"/>
          <p:cNvGrpSpPr/>
          <p:nvPr/>
        </p:nvGrpSpPr>
        <p:grpSpPr>
          <a:xfrm>
            <a:off x="-5459925" y="539400"/>
            <a:ext cx="6488100" cy="4242000"/>
            <a:chOff x="-5459925" y="539400"/>
            <a:chExt cx="6488100" cy="4242000"/>
          </a:xfrm>
        </p:grpSpPr>
        <p:sp>
          <p:nvSpPr>
            <p:cNvPr id="693" name="Google Shape;693;p25"/>
            <p:cNvSpPr/>
            <p:nvPr/>
          </p:nvSpPr>
          <p:spPr>
            <a:xfrm>
              <a:off x="-54599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25"/>
            <p:cNvSpPr/>
            <p:nvPr/>
          </p:nvSpPr>
          <p:spPr>
            <a:xfrm>
              <a:off x="-911700" y="2653412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5" name="Google Shape;695;p25"/>
          <p:cNvGrpSpPr/>
          <p:nvPr/>
        </p:nvGrpSpPr>
        <p:grpSpPr>
          <a:xfrm>
            <a:off x="8115825" y="539400"/>
            <a:ext cx="6488100" cy="4242000"/>
            <a:chOff x="8115825" y="539400"/>
            <a:chExt cx="6488100" cy="4242000"/>
          </a:xfrm>
        </p:grpSpPr>
        <p:sp>
          <p:nvSpPr>
            <p:cNvPr id="696" name="Google Shape;696;p25"/>
            <p:cNvSpPr/>
            <p:nvPr/>
          </p:nvSpPr>
          <p:spPr>
            <a:xfrm>
              <a:off x="8115825" y="539400"/>
              <a:ext cx="6488100" cy="4242000"/>
            </a:xfrm>
            <a:prstGeom prst="wave">
              <a:avLst>
                <a:gd name="adj1" fmla="val 10100"/>
                <a:gd name="adj2" fmla="val 0"/>
              </a:avLst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25"/>
            <p:cNvSpPr/>
            <p:nvPr/>
          </p:nvSpPr>
          <p:spPr>
            <a:xfrm>
              <a:off x="8430900" y="865287"/>
              <a:ext cx="1624800" cy="1624800"/>
            </a:xfrm>
            <a:prstGeom prst="ellipse">
              <a:avLst/>
            </a:prstGeom>
            <a:solidFill>
              <a:schemeClr val="lt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98" name="Google Shape;698;p25"/>
          <p:cNvSpPr txBox="1">
            <a:spLocks noGrp="1"/>
          </p:cNvSpPr>
          <p:nvPr>
            <p:ph type="title"/>
          </p:nvPr>
        </p:nvSpPr>
        <p:spPr>
          <a:xfrm>
            <a:off x="3715125" y="1702050"/>
            <a:ext cx="3644100" cy="1401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99" name="Google Shape;699;p25"/>
          <p:cNvSpPr txBox="1">
            <a:spLocks noGrp="1"/>
          </p:cNvSpPr>
          <p:nvPr>
            <p:ph type="title" idx="2" hasCustomPrompt="1"/>
          </p:nvPr>
        </p:nvSpPr>
        <p:spPr>
          <a:xfrm>
            <a:off x="1698425" y="2239575"/>
            <a:ext cx="16248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latin typeface="Lexend Exa"/>
                <a:ea typeface="Lexend Exa"/>
                <a:cs typeface="Lexend Exa"/>
                <a:sym typeface="Lexend Ex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700" name="Google Shape;700;p25"/>
          <p:cNvSpPr txBox="1">
            <a:spLocks noGrp="1"/>
          </p:cNvSpPr>
          <p:nvPr>
            <p:ph type="subTitle" idx="1"/>
          </p:nvPr>
        </p:nvSpPr>
        <p:spPr>
          <a:xfrm>
            <a:off x="3715125" y="3103488"/>
            <a:ext cx="3644100" cy="51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dutopia.org/article/ai-tools-teachers-try" TargetMode="External"/><Relationship Id="rId3" Type="http://schemas.openxmlformats.org/officeDocument/2006/relationships/hyperlink" Target="https://iste.org/ai" TargetMode="External"/><Relationship Id="rId7" Type="http://schemas.openxmlformats.org/officeDocument/2006/relationships/hyperlink" Target="https://sites.miamioh.edu/computational-thinking/artificial-intelligence-ai-in-k-12-education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guides.library.ttu.edu/artificialintelligencetools/aitools" TargetMode="External"/><Relationship Id="rId5" Type="http://schemas.openxmlformats.org/officeDocument/2006/relationships/hyperlink" Target="https://www.ed.gov/sites/ed/files/documents/ai-report/ai-report.pdf" TargetMode="External"/><Relationship Id="rId4" Type="http://schemas.openxmlformats.org/officeDocument/2006/relationships/hyperlink" Target="https://new.nsf.gov/science-matters/ai-education-ai-education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ste.org/blog/easing-burden-on-schools-five-quality-indicators-for-edtech-ai-products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s://privacy.commonsense.org/" TargetMode="External"/><Relationship Id="rId5" Type="http://schemas.openxmlformats.org/officeDocument/2006/relationships/hyperlink" Target="https://index.edsurge.com/" TargetMode="External"/><Relationship Id="rId4" Type="http://schemas.openxmlformats.org/officeDocument/2006/relationships/hyperlink" Target="https://youtu.be/lVZXR0I6U6I?si=sBG16B7l_xRVb16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edtechbooks.org/encyclopedia/prompt_literacy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hyperlink" Target="http://youtu.be/eXdVDhOGqoE" TargetMode="External"/><Relationship Id="rId5" Type="http://schemas.openxmlformats.org/officeDocument/2006/relationships/hyperlink" Target="https://www.aiforeducation.io/ai-resources/effective-prompting-for-educators" TargetMode="External"/><Relationship Id="rId4" Type="http://schemas.openxmlformats.org/officeDocument/2006/relationships/hyperlink" Target="https://www.aiforeducation.io/ai-resources/the-five-s-model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doi.org/10.1145/3442188.3445922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hyperlink" Target="https://doi.org/10.48550/arXiv.2401.11817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26"/>
          <p:cNvSpPr txBox="1">
            <a:spLocks noGrp="1"/>
          </p:cNvSpPr>
          <p:nvPr>
            <p:ph type="title"/>
          </p:nvPr>
        </p:nvSpPr>
        <p:spPr>
          <a:xfrm>
            <a:off x="0" y="2488613"/>
            <a:ext cx="9144000" cy="16698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200">
                <a:solidFill>
                  <a:schemeClr val="accen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Ohio Confederation of Teacher Education Organizations (OCTEO)</a:t>
            </a:r>
            <a:endParaRPr sz="2200">
              <a:solidFill>
                <a:schemeClr val="accent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ctr" rtl="0">
              <a:spcBef>
                <a:spcPts val="100"/>
              </a:spcBef>
              <a:spcAft>
                <a:spcPts val="0"/>
              </a:spcAft>
              <a:buNone/>
            </a:pPr>
            <a:r>
              <a:rPr lang="en-US" sz="1800">
                <a:solidFill>
                  <a:schemeClr val="accen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2025</a:t>
            </a:r>
            <a:endParaRPr sz="1800">
              <a:solidFill>
                <a:schemeClr val="accent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706" name="Google Shape;706;p26"/>
          <p:cNvSpPr txBox="1"/>
          <p:nvPr/>
        </p:nvSpPr>
        <p:spPr>
          <a:xfrm>
            <a:off x="246450" y="459950"/>
            <a:ext cx="8651100" cy="16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75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Teaching </a:t>
            </a:r>
            <a:r>
              <a:rPr lang="en-US" sz="42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(</a:t>
            </a:r>
            <a:r>
              <a:rPr lang="en-US" sz="475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and Learning</a:t>
            </a:r>
            <a:r>
              <a:rPr lang="en-US" sz="42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)</a:t>
            </a:r>
            <a:r>
              <a:rPr lang="en-US" sz="475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 in the Age of AI </a:t>
            </a:r>
            <a:endParaRPr sz="4750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707" name="Google Shape;707;p26"/>
          <p:cNvSpPr txBox="1"/>
          <p:nvPr/>
        </p:nvSpPr>
        <p:spPr>
          <a:xfrm>
            <a:off x="0" y="4158425"/>
            <a:ext cx="9144000" cy="71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11">
                <a:solidFill>
                  <a:schemeClr val="accen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Sherrill L. Sellers, M. Todd Edwards, &amp; Ann Haley MacKenzie</a:t>
            </a:r>
            <a:endParaRPr sz="1811">
              <a:solidFill>
                <a:schemeClr val="accent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11">
                <a:solidFill>
                  <a:schemeClr val="accent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Miami University, College of Education, Health and Society </a:t>
            </a:r>
            <a:endParaRPr sz="1611">
              <a:solidFill>
                <a:schemeClr val="accent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" name="Google Shape;845;p35"/>
          <p:cNvSpPr txBox="1">
            <a:spLocks noGrp="1"/>
          </p:cNvSpPr>
          <p:nvPr>
            <p:ph type="title" idx="4294967295"/>
          </p:nvPr>
        </p:nvSpPr>
        <p:spPr>
          <a:xfrm>
            <a:off x="262750" y="342350"/>
            <a:ext cx="697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b="1">
                <a:solidFill>
                  <a:srgbClr val="F2F2F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Part 3: Let's Play</a:t>
            </a:r>
            <a:endParaRPr sz="3600" b="1">
              <a:solidFill>
                <a:srgbClr val="F2F2F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846" name="Google Shape;846;p35"/>
          <p:cNvSpPr txBox="1"/>
          <p:nvPr/>
        </p:nvSpPr>
        <p:spPr>
          <a:xfrm>
            <a:off x="328525" y="1443875"/>
            <a:ext cx="83142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Example of AI-based Tool Categories:</a:t>
            </a:r>
            <a:endParaRPr sz="20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Audio-based tools: Suno (Sherrill Sellers)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Research-based tools: NotebookLM (Ann Haley MacKenzie)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Visualization-based tools: Napkin (Todd Edwards)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847" name="Google Shape;847;p35"/>
          <p:cNvSpPr txBox="1">
            <a:spLocks noGrp="1"/>
          </p:cNvSpPr>
          <p:nvPr>
            <p:ph type="title" idx="4294967295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lt2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48" name="Google Shape;848;p35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49" name="Google Shape;849;p35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50" name="Google Shape;850;p35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51" name="Google Shape;851;p35"/>
          <p:cNvSpPr txBox="1">
            <a:spLocks noGrp="1"/>
          </p:cNvSpPr>
          <p:nvPr>
            <p:ph type="title" idx="4294967295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52" name="Google Shape;852;p35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35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35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35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" name="Google Shape;860;p36"/>
          <p:cNvSpPr txBox="1">
            <a:spLocks noGrp="1"/>
          </p:cNvSpPr>
          <p:nvPr>
            <p:ph type="title"/>
          </p:nvPr>
        </p:nvSpPr>
        <p:spPr>
          <a:xfrm>
            <a:off x="457200" y="273775"/>
            <a:ext cx="8229600" cy="8280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IBM Plex Serif"/>
                <a:ea typeface="IBM Plex Serif"/>
                <a:cs typeface="IBM Plex Serif"/>
                <a:sym typeface="IBM Plex Serif"/>
              </a:rPr>
              <a:t>Suno (https://suno.com/home)</a:t>
            </a:r>
            <a:endParaRPr sz="3600" b="1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861" name="Google Shape;861;p36"/>
          <p:cNvSpPr txBox="1">
            <a:spLocks noGrp="1"/>
          </p:cNvSpPr>
          <p:nvPr>
            <p:ph type="body" idx="1"/>
          </p:nvPr>
        </p:nvSpPr>
        <p:spPr>
          <a:xfrm>
            <a:off x="457200" y="1302075"/>
            <a:ext cx="5638200" cy="27000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Software at a glance: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Use Case: Creates music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Strength: Easy to use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Great For: Everyone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1397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Sample Activity: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3556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Generate a </a:t>
            </a:r>
            <a:r>
              <a:rPr lang="en-US" sz="2000">
                <a:solidFill>
                  <a:srgbClr val="F4D56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song about your favorite food</a:t>
            </a: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. 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0000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36"/>
          <p:cNvSpPr txBox="1"/>
          <p:nvPr/>
        </p:nvSpPr>
        <p:spPr>
          <a:xfrm>
            <a:off x="277561" y="4532392"/>
            <a:ext cx="938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rgbClr val="ADADAD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63" name="Google Shape;863;p36"/>
          <p:cNvSpPr txBox="1"/>
          <p:nvPr/>
        </p:nvSpPr>
        <p:spPr>
          <a:xfrm>
            <a:off x="6053681" y="4532400"/>
            <a:ext cx="872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64" name="Google Shape;864;p36"/>
          <p:cNvSpPr txBox="1"/>
          <p:nvPr/>
        </p:nvSpPr>
        <p:spPr>
          <a:xfrm>
            <a:off x="4155403" y="4532399"/>
            <a:ext cx="1293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65" name="Google Shape;865;p36"/>
          <p:cNvSpPr txBox="1"/>
          <p:nvPr/>
        </p:nvSpPr>
        <p:spPr>
          <a:xfrm>
            <a:off x="7494753" y="4532400"/>
            <a:ext cx="1365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66" name="Google Shape;866;p36"/>
          <p:cNvSpPr txBox="1"/>
          <p:nvPr/>
        </p:nvSpPr>
        <p:spPr>
          <a:xfrm>
            <a:off x="1753424" y="4532400"/>
            <a:ext cx="22164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67" name="Google Shape;867;p36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36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36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36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71" name="Google Shape;87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234825" y="1302075"/>
            <a:ext cx="2295650" cy="2295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" name="Google Shape;876;p37"/>
          <p:cNvSpPr txBox="1">
            <a:spLocks noGrp="1"/>
          </p:cNvSpPr>
          <p:nvPr>
            <p:ph type="title"/>
          </p:nvPr>
        </p:nvSpPr>
        <p:spPr>
          <a:xfrm>
            <a:off x="457200" y="210575"/>
            <a:ext cx="84813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IBM Plex Serif"/>
                <a:ea typeface="IBM Plex Serif"/>
                <a:cs typeface="IBM Plex Serif"/>
                <a:sym typeface="IBM Plex Serif"/>
              </a:rPr>
              <a:t>NotebookLM (https://notebooklm.google)</a:t>
            </a:r>
            <a:endParaRPr sz="3600" b="1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877" name="Google Shape;877;p37"/>
          <p:cNvSpPr txBox="1">
            <a:spLocks noGrp="1"/>
          </p:cNvSpPr>
          <p:nvPr>
            <p:ph type="body" idx="1"/>
          </p:nvPr>
        </p:nvSpPr>
        <p:spPr>
          <a:xfrm>
            <a:off x="384650" y="1067975"/>
            <a:ext cx="6541200" cy="218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Software at a glance: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Use Case: Research assistant for personal documents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Strength: Understands your PDFs and notes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Great For: Faculty, researchers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78" name="Google Shape;878;p37"/>
          <p:cNvSpPr txBox="1"/>
          <p:nvPr/>
        </p:nvSpPr>
        <p:spPr>
          <a:xfrm>
            <a:off x="457200" y="3178500"/>
            <a:ext cx="8324100" cy="128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Sample Activity: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Upload two articles, click on Interactive Mode which allows you to ask questions during the podcast.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879" name="Google Shape;879;p37"/>
          <p:cNvSpPr txBox="1"/>
          <p:nvPr/>
        </p:nvSpPr>
        <p:spPr>
          <a:xfrm>
            <a:off x="277561" y="4532392"/>
            <a:ext cx="938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rgbClr val="ADADAD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80" name="Google Shape;880;p37"/>
          <p:cNvSpPr txBox="1"/>
          <p:nvPr/>
        </p:nvSpPr>
        <p:spPr>
          <a:xfrm>
            <a:off x="6053681" y="4532400"/>
            <a:ext cx="872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81" name="Google Shape;881;p37"/>
          <p:cNvSpPr txBox="1"/>
          <p:nvPr/>
        </p:nvSpPr>
        <p:spPr>
          <a:xfrm>
            <a:off x="4155403" y="4532399"/>
            <a:ext cx="1293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82" name="Google Shape;882;p37"/>
          <p:cNvSpPr txBox="1"/>
          <p:nvPr/>
        </p:nvSpPr>
        <p:spPr>
          <a:xfrm>
            <a:off x="7494753" y="4532400"/>
            <a:ext cx="1365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83" name="Google Shape;883;p37"/>
          <p:cNvSpPr txBox="1"/>
          <p:nvPr/>
        </p:nvSpPr>
        <p:spPr>
          <a:xfrm>
            <a:off x="1753424" y="4532400"/>
            <a:ext cx="22164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84" name="Google Shape;884;p37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37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37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37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88" name="Google Shape;888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69575" y="1157450"/>
            <a:ext cx="2189400" cy="2189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p38"/>
          <p:cNvSpPr txBox="1">
            <a:spLocks noGrp="1"/>
          </p:cNvSpPr>
          <p:nvPr>
            <p:ph type="title"/>
          </p:nvPr>
        </p:nvSpPr>
        <p:spPr>
          <a:xfrm>
            <a:off x="378600" y="210575"/>
            <a:ext cx="8481300" cy="8574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IBM Plex Serif"/>
                <a:ea typeface="IBM Plex Serif"/>
                <a:cs typeface="IBM Plex Serif"/>
                <a:sym typeface="IBM Plex Serif"/>
              </a:rPr>
              <a:t>Napkin (https://www.napkin.ai/)</a:t>
            </a:r>
            <a:endParaRPr sz="3600" b="1"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894" name="Google Shape;894;p38"/>
          <p:cNvSpPr txBox="1">
            <a:spLocks noGrp="1"/>
          </p:cNvSpPr>
          <p:nvPr>
            <p:ph type="body" idx="1"/>
          </p:nvPr>
        </p:nvSpPr>
        <p:spPr>
          <a:xfrm>
            <a:off x="384650" y="1067975"/>
            <a:ext cx="6541200" cy="21894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Software at a glance: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Use Case: Text-to-Image generation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Strength: Auto-generated infographics, diagrams, flowcharts, easy to use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342900" lvl="0" indent="-26670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Clr>
                <a:srgbClr val="E8E8E8"/>
              </a:buClr>
              <a:buSzPts val="2000"/>
              <a:buFont typeface="IBM Plex Sans Medium"/>
              <a:buChar char="•"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Great For: Everyone, especially researchers</a:t>
            </a: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endParaRPr sz="20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0" lvl="0" indent="0" algn="l" rtl="0">
              <a:lnSpc>
                <a:spcPct val="115000"/>
              </a:lnSpc>
              <a:spcBef>
                <a:spcPts val="36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</a:endParaRPr>
          </a:p>
        </p:txBody>
      </p:sp>
      <p:sp>
        <p:nvSpPr>
          <p:cNvPr id="895" name="Google Shape;895;p38"/>
          <p:cNvSpPr txBox="1"/>
          <p:nvPr/>
        </p:nvSpPr>
        <p:spPr>
          <a:xfrm>
            <a:off x="457200" y="3178500"/>
            <a:ext cx="8481300" cy="116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64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Sample Activity: </a:t>
            </a:r>
            <a:r>
              <a:rPr lang="en-US" sz="19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Create a conceptual model showing how teacher self-efficacy, classroom climate, and student engagement interact to influence academic achievement</a:t>
            </a:r>
            <a:endParaRPr sz="19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896" name="Google Shape;896;p38"/>
          <p:cNvSpPr txBox="1"/>
          <p:nvPr/>
        </p:nvSpPr>
        <p:spPr>
          <a:xfrm>
            <a:off x="277561" y="4532392"/>
            <a:ext cx="938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rgbClr val="ADADAD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97" name="Google Shape;897;p38"/>
          <p:cNvSpPr txBox="1"/>
          <p:nvPr/>
        </p:nvSpPr>
        <p:spPr>
          <a:xfrm>
            <a:off x="6053681" y="4532400"/>
            <a:ext cx="872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98" name="Google Shape;898;p38"/>
          <p:cNvSpPr txBox="1"/>
          <p:nvPr/>
        </p:nvSpPr>
        <p:spPr>
          <a:xfrm>
            <a:off x="4155403" y="4532399"/>
            <a:ext cx="1293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99" name="Google Shape;899;p38"/>
          <p:cNvSpPr txBox="1"/>
          <p:nvPr/>
        </p:nvSpPr>
        <p:spPr>
          <a:xfrm>
            <a:off x="7494753" y="4532400"/>
            <a:ext cx="1365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00" name="Google Shape;900;p38"/>
          <p:cNvSpPr txBox="1"/>
          <p:nvPr/>
        </p:nvSpPr>
        <p:spPr>
          <a:xfrm>
            <a:off x="1753424" y="4532400"/>
            <a:ext cx="22164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01" name="Google Shape;901;p38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38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38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38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05" name="Google Shape;905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79825" y="1180300"/>
            <a:ext cx="1885875" cy="188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9"/>
          <p:cNvSpPr txBox="1">
            <a:spLocks noGrp="1"/>
          </p:cNvSpPr>
          <p:nvPr>
            <p:ph type="title" idx="4294967295"/>
          </p:nvPr>
        </p:nvSpPr>
        <p:spPr>
          <a:xfrm>
            <a:off x="262750" y="342350"/>
            <a:ext cx="697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b="1">
                <a:solidFill>
                  <a:srgbClr val="F2F2F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Part 4: Discussion / Q&amp;A</a:t>
            </a:r>
            <a:endParaRPr sz="3600" b="1">
              <a:solidFill>
                <a:srgbClr val="F2F2F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911" name="Google Shape;911;p39"/>
          <p:cNvSpPr txBox="1"/>
          <p:nvPr/>
        </p:nvSpPr>
        <p:spPr>
          <a:xfrm>
            <a:off x="328525" y="1443875"/>
            <a:ext cx="8314200" cy="224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E8E8E8"/>
                </a:solidFill>
                <a:latin typeface="Inter Medium"/>
                <a:ea typeface="Inter Medium"/>
                <a:cs typeface="Inter Medium"/>
                <a:sym typeface="Inter Medium"/>
              </a:rPr>
              <a:t>Some ideas to consider:</a:t>
            </a:r>
            <a:endParaRPr sz="2000">
              <a:solidFill>
                <a:srgbClr val="E8E8E8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What are some </a:t>
            </a:r>
            <a:r>
              <a:rPr lang="en-US" sz="1800">
                <a:solidFill>
                  <a:srgbClr val="F4D56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next teaching and learning steps</a:t>
            </a: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 you're planning with AI?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What are some aspects of teaching and learning that AI makes </a:t>
            </a:r>
            <a:r>
              <a:rPr lang="en-US" sz="1800">
                <a:solidFill>
                  <a:srgbClr val="F4D56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obsolete</a:t>
            </a: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? What are some aspects that remain important or become more important with AI in the classroom?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How can we better understand the </a:t>
            </a:r>
            <a:r>
              <a:rPr lang="en-US" sz="1800">
                <a:solidFill>
                  <a:srgbClr val="F4D56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challenges</a:t>
            </a: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 of AI and ChatGPT?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912" name="Google Shape;912;p39"/>
          <p:cNvSpPr txBox="1">
            <a:spLocks noGrp="1"/>
          </p:cNvSpPr>
          <p:nvPr>
            <p:ph type="title" idx="4294967295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lt2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913" name="Google Shape;913;p39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14" name="Google Shape;914;p39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15" name="Google Shape;915;p39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16" name="Google Shape;916;p39"/>
          <p:cNvSpPr txBox="1">
            <a:spLocks noGrp="1"/>
          </p:cNvSpPr>
          <p:nvPr>
            <p:ph type="title" idx="4294967295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17" name="Google Shape;917;p39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39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39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39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40"/>
          <p:cNvSpPr txBox="1"/>
          <p:nvPr/>
        </p:nvSpPr>
        <p:spPr>
          <a:xfrm>
            <a:off x="374875" y="1483000"/>
            <a:ext cx="8736300" cy="295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"/>
              <a:buChar char="●"/>
            </a:pPr>
            <a:r>
              <a:rPr lang="en-US" i="0" u="none" strike="noStrike" cap="none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</a:rPr>
              <a:t>Artificial intelligence in education. </a:t>
            </a:r>
            <a:r>
              <a:rPr lang="en-US" i="0" u="sng" strike="noStrike" cap="none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https://iste.org/ai </a:t>
            </a:r>
            <a:r>
              <a:rPr lang="en-US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</a:rPr>
              <a:t>(International Society for Technology in Education)</a:t>
            </a:r>
            <a:endParaRPr i="0" u="none" strike="noStrike" cap="none">
              <a:solidFill>
                <a:srgbClr val="E8E8E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"/>
              <a:buChar char="●"/>
            </a:pPr>
            <a:r>
              <a:rPr lang="en-US" i="0" u="sng" strike="noStrike" cap="none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AI education and AI in education</a:t>
            </a:r>
            <a:r>
              <a:rPr lang="en-US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</a:rPr>
              <a:t> (National Science Foundation)</a:t>
            </a:r>
            <a:endParaRPr i="0" u="none" strike="noStrike" cap="none">
              <a:solidFill>
                <a:srgbClr val="E8E8E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"/>
              <a:buChar char="●"/>
            </a:pPr>
            <a:r>
              <a:rPr lang="en-US" i="0" u="none" strike="noStrike" cap="none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</a:rPr>
              <a:t>Artificial Intelligence and Future of Teaching and Learning: Insights and Recommendations </a:t>
            </a:r>
            <a:r>
              <a:rPr lang="en-US" i="0" u="sng" strike="noStrike" cap="none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https://www.ed.gov/sites/ed/files/documents/ai-report/ai-report.pdf </a:t>
            </a:r>
            <a:r>
              <a:rPr lang="en-US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</a:rPr>
              <a:t> (U.S. Department of Education)</a:t>
            </a:r>
            <a:endParaRPr i="0" u="none" strike="noStrike" cap="none">
              <a:solidFill>
                <a:srgbClr val="E8E8E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"/>
              <a:buChar char="●"/>
            </a:pPr>
            <a:r>
              <a:rPr lang="en-US" i="0" u="sng" strike="noStrike" cap="none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Artificial Intelligence Tools for Detection, Research and Writing</a:t>
            </a:r>
            <a:r>
              <a:rPr lang="en-US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</a:rPr>
              <a:t> (Texas Tech University)</a:t>
            </a:r>
            <a:endParaRPr i="0" u="none" strike="noStrike" cap="none">
              <a:solidFill>
                <a:srgbClr val="E8E8E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"/>
              <a:buChar char="●"/>
            </a:pPr>
            <a:r>
              <a:rPr lang="en-US" i="0" u="sng" strike="noStrike" cap="none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Artificial Intelligence (AI) in K-12 Education</a:t>
            </a:r>
            <a:r>
              <a:rPr lang="en-US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</a:rPr>
              <a:t> (Miami University AI Modules for Teachers)</a:t>
            </a:r>
            <a:endParaRPr>
              <a:solidFill>
                <a:srgbClr val="E8E8E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marR="0" lvl="0" indent="-3175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E8E8E8"/>
              </a:buClr>
              <a:buSzPts val="1400"/>
              <a:buFont typeface="IBM Plex Sans"/>
              <a:buChar char="●"/>
            </a:pPr>
            <a:r>
              <a:rPr lang="en-US" u="sng">
                <a:solidFill>
                  <a:schemeClr val="hlink"/>
                </a:solidFill>
                <a:latin typeface="IBM Plex Sans"/>
                <a:ea typeface="IBM Plex Sans"/>
                <a:cs typeface="IBM Plex Sans"/>
                <a:sym typeface="IBM Plex Sans"/>
                <a:hlinkClick r:id="rId8"/>
              </a:rPr>
              <a:t>5 Teacher-Tested AI Tools for Beginners</a:t>
            </a:r>
            <a:r>
              <a:rPr lang="en-US">
                <a:solidFill>
                  <a:srgbClr val="E8E8E8"/>
                </a:solidFill>
                <a:latin typeface="IBM Plex Sans"/>
                <a:ea typeface="IBM Plex Sans"/>
                <a:cs typeface="IBM Plex Sans"/>
                <a:sym typeface="IBM Plex Sans"/>
              </a:rPr>
              <a:t> (Edutopia article)</a:t>
            </a:r>
            <a:endParaRPr sz="1600">
              <a:solidFill>
                <a:schemeClr val="dk1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grpSp>
        <p:nvGrpSpPr>
          <p:cNvPr id="926" name="Google Shape;926;p40"/>
          <p:cNvGrpSpPr/>
          <p:nvPr/>
        </p:nvGrpSpPr>
        <p:grpSpPr>
          <a:xfrm>
            <a:off x="374875" y="191125"/>
            <a:ext cx="8564700" cy="1139475"/>
            <a:chOff x="374875" y="191125"/>
            <a:chExt cx="8564700" cy="1139475"/>
          </a:xfrm>
        </p:grpSpPr>
        <p:sp>
          <p:nvSpPr>
            <p:cNvPr id="927" name="Google Shape;927;p40"/>
            <p:cNvSpPr txBox="1"/>
            <p:nvPr/>
          </p:nvSpPr>
          <p:spPr>
            <a:xfrm>
              <a:off x="374875" y="191125"/>
              <a:ext cx="8564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200"/>
                <a:buFont typeface="Arial"/>
                <a:buNone/>
              </a:pPr>
              <a:r>
                <a:rPr lang="en-US" sz="3600" b="1">
                  <a:solidFill>
                    <a:schemeClr val="dk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Part 5: </a:t>
              </a:r>
              <a:r>
                <a:rPr lang="en-US" sz="3600" b="1" i="0" u="none" strike="noStrike" cap="none">
                  <a:solidFill>
                    <a:schemeClr val="dk1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Resources</a:t>
              </a:r>
              <a:endParaRPr sz="36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  <p:sp>
          <p:nvSpPr>
            <p:cNvPr id="928" name="Google Shape;928;p40"/>
            <p:cNvSpPr txBox="1"/>
            <p:nvPr/>
          </p:nvSpPr>
          <p:spPr>
            <a:xfrm>
              <a:off x="374875" y="868900"/>
              <a:ext cx="6307800" cy="461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800" b="1">
                  <a:solidFill>
                    <a:schemeClr val="lt2"/>
                  </a:solidFill>
                  <a:latin typeface="IBM Plex Serif"/>
                  <a:ea typeface="IBM Plex Serif"/>
                  <a:cs typeface="IBM Plex Serif"/>
                  <a:sym typeface="IBM Plex Serif"/>
                </a:rPr>
                <a:t>Reference Materials</a:t>
              </a:r>
              <a:endParaRPr sz="1800" b="1"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endParaRPr>
            </a:p>
          </p:txBody>
        </p:sp>
      </p:grpSp>
      <p:sp>
        <p:nvSpPr>
          <p:cNvPr id="929" name="Google Shape;929;p40"/>
          <p:cNvSpPr txBox="1"/>
          <p:nvPr/>
        </p:nvSpPr>
        <p:spPr>
          <a:xfrm>
            <a:off x="277561" y="4608592"/>
            <a:ext cx="938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rgbClr val="ADADAD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930" name="Google Shape;930;p40"/>
          <p:cNvSpPr txBox="1"/>
          <p:nvPr/>
        </p:nvSpPr>
        <p:spPr>
          <a:xfrm>
            <a:off x="6053681" y="4608600"/>
            <a:ext cx="872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31" name="Google Shape;931;p40"/>
          <p:cNvSpPr txBox="1"/>
          <p:nvPr/>
        </p:nvSpPr>
        <p:spPr>
          <a:xfrm>
            <a:off x="4155403" y="4608599"/>
            <a:ext cx="1293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32" name="Google Shape;932;p40"/>
          <p:cNvSpPr txBox="1"/>
          <p:nvPr/>
        </p:nvSpPr>
        <p:spPr>
          <a:xfrm>
            <a:off x="7494753" y="4608600"/>
            <a:ext cx="1365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chemeClr val="dk1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dk1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33" name="Google Shape;933;p40"/>
          <p:cNvSpPr txBox="1"/>
          <p:nvPr/>
        </p:nvSpPr>
        <p:spPr>
          <a:xfrm>
            <a:off x="1753424" y="4608600"/>
            <a:ext cx="22164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34" name="Google Shape;934;p40"/>
          <p:cNvSpPr/>
          <p:nvPr/>
        </p:nvSpPr>
        <p:spPr>
          <a:xfrm>
            <a:off x="1217200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40"/>
          <p:cNvSpPr/>
          <p:nvPr/>
        </p:nvSpPr>
        <p:spPr>
          <a:xfrm>
            <a:off x="3625475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40"/>
          <p:cNvSpPr/>
          <p:nvPr/>
        </p:nvSpPr>
        <p:spPr>
          <a:xfrm>
            <a:off x="5510588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40"/>
          <p:cNvSpPr/>
          <p:nvPr/>
        </p:nvSpPr>
        <p:spPr>
          <a:xfrm>
            <a:off x="6925775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p41"/>
          <p:cNvSpPr txBox="1"/>
          <p:nvPr/>
        </p:nvSpPr>
        <p:spPr>
          <a:xfrm>
            <a:off x="374875" y="191125"/>
            <a:ext cx="8564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Part 5: </a:t>
            </a:r>
            <a:r>
              <a:rPr lang="en-US" sz="36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Resources (Continued)</a:t>
            </a:r>
            <a:endParaRPr sz="3600" b="1" i="0" u="none" strike="noStrike" cap="none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943" name="Google Shape;943;p41"/>
          <p:cNvSpPr txBox="1"/>
          <p:nvPr/>
        </p:nvSpPr>
        <p:spPr>
          <a:xfrm>
            <a:off x="374875" y="868900"/>
            <a:ext cx="630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Teaching &amp; Learning Materials</a:t>
            </a:r>
            <a:endParaRPr sz="1800" b="1">
              <a:solidFill>
                <a:schemeClr val="lt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944" name="Google Shape;944;p41"/>
          <p:cNvSpPr txBox="1"/>
          <p:nvPr/>
        </p:nvSpPr>
        <p:spPr>
          <a:xfrm>
            <a:off x="528175" y="1395850"/>
            <a:ext cx="8411400" cy="24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Five Quality Indicators for EdTech (ISTE) — tool to assess AI/EdTech quality. </a:t>
            </a:r>
            <a:r>
              <a:rPr lang="en-US" u="sng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https://iste.org/blog/easing-burden-on-schools-five-quality-indicators-for-edtech-ai-products</a:t>
            </a:r>
            <a:endParaRPr u="sng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Choose the Right Tech (ISTE video) — why/how to vet EdTech. </a:t>
            </a:r>
            <a:r>
              <a:rPr lang="en-US" u="sng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https://youtu.be/lVZXR0I6U6I?si=sBG16B7l_xRVb16G</a:t>
            </a:r>
            <a:endParaRPr u="sng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EdSurge Index — in-depth reviews of 1,500+ tools. </a:t>
            </a:r>
            <a:r>
              <a:rPr lang="en-US" u="sng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https://index.edsurge.com/</a:t>
            </a:r>
            <a:endParaRPr u="sng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E8E8E8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Common Sense Privacy Program — privacy ratings &amp; guidance for classroom tools. </a:t>
            </a:r>
            <a:r>
              <a:rPr lang="en-US" u="sng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https://privacy.commonsense.org/</a:t>
            </a:r>
            <a:endParaRPr>
              <a:solidFill>
                <a:srgbClr val="E8E8E8"/>
              </a:solidFill>
              <a:latin typeface="IBM Plex Sans"/>
              <a:ea typeface="IBM Plex Sans"/>
              <a:cs typeface="IBM Plex Sans"/>
              <a:sym typeface="IBM Plex Sans"/>
            </a:endParaRPr>
          </a:p>
        </p:txBody>
      </p:sp>
      <p:sp>
        <p:nvSpPr>
          <p:cNvPr id="945" name="Google Shape;945;p41"/>
          <p:cNvSpPr txBox="1"/>
          <p:nvPr/>
        </p:nvSpPr>
        <p:spPr>
          <a:xfrm>
            <a:off x="277561" y="4608592"/>
            <a:ext cx="938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rgbClr val="ADADAD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946" name="Google Shape;946;p41"/>
          <p:cNvSpPr txBox="1"/>
          <p:nvPr/>
        </p:nvSpPr>
        <p:spPr>
          <a:xfrm>
            <a:off x="6053681" y="4608600"/>
            <a:ext cx="872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47" name="Google Shape;947;p41"/>
          <p:cNvSpPr txBox="1"/>
          <p:nvPr/>
        </p:nvSpPr>
        <p:spPr>
          <a:xfrm>
            <a:off x="4155403" y="4608599"/>
            <a:ext cx="1293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48" name="Google Shape;948;p41"/>
          <p:cNvSpPr txBox="1"/>
          <p:nvPr/>
        </p:nvSpPr>
        <p:spPr>
          <a:xfrm>
            <a:off x="7494753" y="4608600"/>
            <a:ext cx="1365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49" name="Google Shape;949;p41"/>
          <p:cNvSpPr txBox="1"/>
          <p:nvPr/>
        </p:nvSpPr>
        <p:spPr>
          <a:xfrm>
            <a:off x="1753424" y="4608600"/>
            <a:ext cx="22164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50" name="Google Shape;950;p41"/>
          <p:cNvSpPr/>
          <p:nvPr/>
        </p:nvSpPr>
        <p:spPr>
          <a:xfrm>
            <a:off x="1217200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41"/>
          <p:cNvSpPr/>
          <p:nvPr/>
        </p:nvSpPr>
        <p:spPr>
          <a:xfrm>
            <a:off x="3625475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41"/>
          <p:cNvSpPr/>
          <p:nvPr/>
        </p:nvSpPr>
        <p:spPr>
          <a:xfrm>
            <a:off x="5510588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41"/>
          <p:cNvSpPr/>
          <p:nvPr/>
        </p:nvSpPr>
        <p:spPr>
          <a:xfrm>
            <a:off x="6925775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8" name="Google Shape;958;p42"/>
          <p:cNvSpPr txBox="1"/>
          <p:nvPr/>
        </p:nvSpPr>
        <p:spPr>
          <a:xfrm>
            <a:off x="374875" y="191125"/>
            <a:ext cx="85647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6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Part 5: </a:t>
            </a:r>
            <a:r>
              <a:rPr lang="en-US" sz="3600" b="1" i="0" u="none" strike="noStrike" cap="none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Resources (Even More!)</a:t>
            </a:r>
            <a:endParaRPr sz="3600" b="1" i="0" u="none" strike="noStrike" cap="none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959" name="Google Shape;959;p42"/>
          <p:cNvSpPr txBox="1"/>
          <p:nvPr/>
        </p:nvSpPr>
        <p:spPr>
          <a:xfrm>
            <a:off x="374875" y="868900"/>
            <a:ext cx="63078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Teaching &amp; Learning Materials</a:t>
            </a:r>
            <a:endParaRPr sz="1800" b="1">
              <a:solidFill>
                <a:schemeClr val="lt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960" name="Google Shape;960;p42"/>
          <p:cNvSpPr txBox="1"/>
          <p:nvPr/>
        </p:nvSpPr>
        <p:spPr>
          <a:xfrm>
            <a:off x="528175" y="1395850"/>
            <a:ext cx="8411400" cy="23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Prompt Literacy (Maloy &amp; Gattupalli) — practical primer. </a:t>
            </a:r>
            <a:r>
              <a:rPr lang="en-US" u="sng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https://edtechbooks.org/encyclopedia/prompt_literacy</a:t>
            </a:r>
            <a:endParaRPr u="sng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Five-S Prompt Framework for Educators — structured approach. </a:t>
            </a:r>
            <a:r>
              <a:rPr lang="en-US" u="sng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https://www.aiforeducation.io/ai-resources/the-five-s-model</a:t>
            </a:r>
            <a:endParaRPr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Effective Prompting for Educators — strategies &amp; examples. </a:t>
            </a:r>
            <a:r>
              <a:rPr lang="en-US" u="sng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https://www.aiforeducation.io/ai-resources/effective-prompting-for-educators</a:t>
            </a:r>
            <a:endParaRPr>
              <a:solidFill>
                <a:srgbClr val="E8E8E8"/>
              </a:solidFill>
              <a:latin typeface="IBM Plex Sans"/>
              <a:ea typeface="IBM Plex Sans"/>
              <a:cs typeface="IBM Plex Sans"/>
              <a:sym typeface="IBM Plex Sans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E8E8E8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“AI Is Dangerous, But Not for the Reasons You Think.” </a:t>
            </a:r>
            <a:r>
              <a:rPr lang="en-US" u="sng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http://youtu.be/eXdVDhOGqo</a:t>
            </a:r>
            <a:endParaRPr/>
          </a:p>
          <a:p>
            <a:pPr marL="457200" lvl="0" indent="-317500" algn="l" rtl="0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chemeClr val="accent2"/>
              </a:buClr>
              <a:buSzPts val="1400"/>
              <a:buFont typeface="IBM Plex Sans Medium"/>
              <a:buChar char="●"/>
            </a:pPr>
            <a:r>
              <a:rPr lang="en-US">
                <a:solidFill>
                  <a:schemeClr val="accent2"/>
                </a:solidFill>
              </a:rPr>
              <a:t>https://www.futurepedia.io/</a:t>
            </a:r>
            <a:endParaRPr>
              <a:solidFill>
                <a:schemeClr val="accent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961" name="Google Shape;961;p42"/>
          <p:cNvSpPr txBox="1"/>
          <p:nvPr/>
        </p:nvSpPr>
        <p:spPr>
          <a:xfrm>
            <a:off x="277561" y="4608592"/>
            <a:ext cx="938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rgbClr val="ADADAD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962" name="Google Shape;962;p42"/>
          <p:cNvSpPr txBox="1"/>
          <p:nvPr/>
        </p:nvSpPr>
        <p:spPr>
          <a:xfrm>
            <a:off x="6053681" y="4608600"/>
            <a:ext cx="8721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63" name="Google Shape;963;p42"/>
          <p:cNvSpPr txBox="1"/>
          <p:nvPr/>
        </p:nvSpPr>
        <p:spPr>
          <a:xfrm>
            <a:off x="4155403" y="4608599"/>
            <a:ext cx="12939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64" name="Google Shape;964;p42"/>
          <p:cNvSpPr txBox="1"/>
          <p:nvPr/>
        </p:nvSpPr>
        <p:spPr>
          <a:xfrm>
            <a:off x="7494753" y="4608600"/>
            <a:ext cx="13653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FFFFFF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rgbClr val="FFFFFF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65" name="Google Shape;965;p42"/>
          <p:cNvSpPr txBox="1"/>
          <p:nvPr/>
        </p:nvSpPr>
        <p:spPr>
          <a:xfrm>
            <a:off x="1753424" y="4608600"/>
            <a:ext cx="2216400" cy="3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32">
                <a:solidFill>
                  <a:srgbClr val="ADADAD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rgbClr val="ADADAD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966" name="Google Shape;966;p42"/>
          <p:cNvSpPr/>
          <p:nvPr/>
        </p:nvSpPr>
        <p:spPr>
          <a:xfrm>
            <a:off x="1217200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42"/>
          <p:cNvSpPr/>
          <p:nvPr/>
        </p:nvSpPr>
        <p:spPr>
          <a:xfrm>
            <a:off x="3625475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42"/>
          <p:cNvSpPr/>
          <p:nvPr/>
        </p:nvSpPr>
        <p:spPr>
          <a:xfrm>
            <a:off x="5510588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42"/>
          <p:cNvSpPr/>
          <p:nvPr/>
        </p:nvSpPr>
        <p:spPr>
          <a:xfrm>
            <a:off x="6925775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ADADAD"/>
          </a:solidFill>
          <a:ln w="9525" cap="flat" cmpd="sng">
            <a:solidFill>
              <a:srgbClr val="30303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" name="Google Shape;974;p43"/>
          <p:cNvSpPr txBox="1">
            <a:spLocks noGrp="1"/>
          </p:cNvSpPr>
          <p:nvPr>
            <p:ph type="title"/>
          </p:nvPr>
        </p:nvSpPr>
        <p:spPr>
          <a:xfrm>
            <a:off x="912000" y="2873825"/>
            <a:ext cx="5552100" cy="1289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/>
              <a:t>Thank you!</a:t>
            </a:r>
            <a:endParaRPr b="1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9" name="Google Shape;979;p44"/>
          <p:cNvSpPr txBox="1">
            <a:spLocks noGrp="1"/>
          </p:cNvSpPr>
          <p:nvPr>
            <p:ph type="title"/>
          </p:nvPr>
        </p:nvSpPr>
        <p:spPr>
          <a:xfrm>
            <a:off x="108300" y="318250"/>
            <a:ext cx="8940600" cy="38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55" b="1"/>
              <a:t>Contact Information</a:t>
            </a:r>
            <a:r>
              <a:rPr lang="en-US" sz="4055"/>
              <a:t> </a:t>
            </a:r>
            <a:endParaRPr sz="4055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33"/>
              <a:t>Sherrill L. Sellers</a:t>
            </a:r>
            <a:r>
              <a:rPr lang="en-US"/>
              <a:t>       </a:t>
            </a:r>
            <a:r>
              <a:rPr lang="en-US" sz="2944"/>
              <a:t>slsellers@miamioh.edu</a:t>
            </a:r>
            <a:endParaRPr sz="29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833"/>
              <a:t>M. Todd Edwards</a:t>
            </a:r>
            <a:r>
              <a:rPr lang="en-US"/>
              <a:t>       </a:t>
            </a:r>
            <a:r>
              <a:rPr lang="en-US" sz="2944"/>
              <a:t>mtoddedwards@proton.me</a:t>
            </a:r>
            <a:endParaRPr sz="2944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722"/>
              <a:t>Ann Haley MacKenzie</a:t>
            </a:r>
            <a:r>
              <a:rPr lang="en-US"/>
              <a:t>  </a:t>
            </a:r>
            <a:r>
              <a:rPr lang="en-US" sz="2944"/>
              <a:t>mackenah@miamioh.edu</a:t>
            </a:r>
            <a:r>
              <a:rPr lang="en-US"/>
              <a:t> 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27"/>
          <p:cNvSpPr txBox="1">
            <a:spLocks noGrp="1"/>
          </p:cNvSpPr>
          <p:nvPr>
            <p:ph type="title" idx="4294967295"/>
          </p:nvPr>
        </p:nvSpPr>
        <p:spPr>
          <a:xfrm>
            <a:off x="262750" y="342350"/>
            <a:ext cx="8314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b="1">
                <a:solidFill>
                  <a:srgbClr val="F2F2F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Part 1: Why We're Here (GenAI)</a:t>
            </a:r>
            <a:endParaRPr sz="3600" b="1">
              <a:solidFill>
                <a:srgbClr val="F2F2F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713" name="Google Shape;713;p27"/>
          <p:cNvSpPr txBox="1"/>
          <p:nvPr/>
        </p:nvSpPr>
        <p:spPr>
          <a:xfrm>
            <a:off x="328525" y="1443875"/>
            <a:ext cx="83142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Our goal is to shift the room from AI talk to </a:t>
            </a:r>
            <a:r>
              <a:rPr lang="en-US" sz="2000" i="1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AI practice</a:t>
            </a:r>
            <a:r>
              <a:rPr lang="en-US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.</a:t>
            </a:r>
            <a:endParaRPr sz="20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Try 3 tools with your own content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Teach with limits + ethics in view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Leave with a ready-to-use plan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714" name="Google Shape;714;p27"/>
          <p:cNvSpPr txBox="1">
            <a:spLocks noGrp="1"/>
          </p:cNvSpPr>
          <p:nvPr>
            <p:ph type="title" idx="4294967295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715" name="Google Shape;715;p27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6" name="Google Shape;716;p27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7" name="Google Shape;717;p27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8" name="Google Shape;718;p27"/>
          <p:cNvSpPr txBox="1">
            <a:spLocks noGrp="1"/>
          </p:cNvSpPr>
          <p:nvPr>
            <p:ph type="title" idx="4294967295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19" name="Google Shape;719;p27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27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27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27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" name="Google Shape;727;p28"/>
          <p:cNvSpPr txBox="1">
            <a:spLocks noGrp="1"/>
          </p:cNvSpPr>
          <p:nvPr>
            <p:ph type="title" idx="4294967295"/>
          </p:nvPr>
        </p:nvSpPr>
        <p:spPr>
          <a:xfrm>
            <a:off x="262750" y="189950"/>
            <a:ext cx="3550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b="1">
                <a:solidFill>
                  <a:srgbClr val="F2F2F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Ground Rules</a:t>
            </a:r>
            <a:endParaRPr sz="3600" b="1">
              <a:solidFill>
                <a:srgbClr val="F2F2F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728" name="Google Shape;728;p28"/>
          <p:cNvSpPr txBox="1">
            <a:spLocks noGrp="1"/>
          </p:cNvSpPr>
          <p:nvPr>
            <p:ph type="title" idx="4294967295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dk1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dk1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729" name="Google Shape;729;p28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30" name="Google Shape;730;p28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31" name="Google Shape;731;p28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32" name="Google Shape;732;p28"/>
          <p:cNvSpPr txBox="1">
            <a:spLocks noGrp="1"/>
          </p:cNvSpPr>
          <p:nvPr>
            <p:ph type="title" idx="4294967295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33" name="Google Shape;733;p28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28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28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28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28"/>
          <p:cNvSpPr txBox="1"/>
          <p:nvPr/>
        </p:nvSpPr>
        <p:spPr>
          <a:xfrm>
            <a:off x="277550" y="888175"/>
            <a:ext cx="8582400" cy="351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CCCCCC"/>
                </a:solidFill>
                <a:latin typeface="Inter Medium"/>
                <a:ea typeface="Inter Medium"/>
                <a:cs typeface="Inter Medium"/>
                <a:sym typeface="Inter Medium"/>
              </a:rPr>
              <a:t>As we collaborate, be mindful of the following operating procedures:</a:t>
            </a:r>
            <a:endParaRPr sz="2000">
              <a:solidFill>
                <a:srgbClr val="CCCCCC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Try first, judge later: short sprints; show what you tried.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Use safe content: no student PII or confidential files; only material you own or is licensed.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Privacy on: use demo accounts; turn off chat history/training where possible.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Be transparent: mark AI-assisted work; note tool/model/date; keep prompts for reproducibility.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Respect the room: share time, help neighbors; captions on &amp; headphones low; photos/recordings are opt-in.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Google Shape;742;p29"/>
          <p:cNvSpPr txBox="1">
            <a:spLocks noGrp="1"/>
          </p:cNvSpPr>
          <p:nvPr>
            <p:ph type="title" idx="4294967295"/>
          </p:nvPr>
        </p:nvSpPr>
        <p:spPr>
          <a:xfrm>
            <a:off x="262750" y="342350"/>
            <a:ext cx="69783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-US" sz="3600" b="1">
                <a:solidFill>
                  <a:srgbClr val="F2F2F2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Part 2: AI in Education</a:t>
            </a:r>
            <a:endParaRPr sz="3600" b="1">
              <a:solidFill>
                <a:srgbClr val="F2F2F2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743" name="Google Shape;743;p29"/>
          <p:cNvSpPr txBox="1"/>
          <p:nvPr/>
        </p:nvSpPr>
        <p:spPr>
          <a:xfrm>
            <a:off x="328525" y="1443875"/>
            <a:ext cx="8314200" cy="16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chemeClr val="dk1"/>
                </a:solidFill>
                <a:latin typeface="Inter Medium"/>
                <a:ea typeface="Inter Medium"/>
                <a:cs typeface="Inter Medium"/>
                <a:sym typeface="Inter Medium"/>
              </a:rPr>
              <a:t>Challenges</a:t>
            </a:r>
            <a:endParaRPr sz="2000">
              <a:solidFill>
                <a:schemeClr val="dk1"/>
              </a:solidFill>
              <a:latin typeface="Inter Medium"/>
              <a:ea typeface="Inter Medium"/>
              <a:cs typeface="Inter Medium"/>
              <a:sym typeface="Inter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The limitations of probability-based prediction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AI-based hallucinations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E8E8E8"/>
              </a:buClr>
              <a:buSzPts val="1800"/>
              <a:buFont typeface="IBM Plex Sans Medium"/>
              <a:buChar char="●"/>
            </a:pPr>
            <a:r>
              <a:rPr lang="en-US" sz="1800">
                <a:solidFill>
                  <a:srgbClr val="E8E8E8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Ethical and environmental concerns</a:t>
            </a:r>
            <a:endParaRPr sz="1800">
              <a:solidFill>
                <a:srgbClr val="E8E8E8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744" name="Google Shape;744;p29"/>
          <p:cNvSpPr txBox="1">
            <a:spLocks noGrp="1"/>
          </p:cNvSpPr>
          <p:nvPr>
            <p:ph type="title" idx="4294967295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lt2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745" name="Google Shape;745;p29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46" name="Google Shape;746;p29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47" name="Google Shape;747;p29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48" name="Google Shape;748;p29"/>
          <p:cNvSpPr txBox="1">
            <a:spLocks noGrp="1"/>
          </p:cNvSpPr>
          <p:nvPr>
            <p:ph type="title" idx="4294967295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49" name="Google Shape;749;p29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29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29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29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30" descr="A black text on a white background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3400" y="1512852"/>
            <a:ext cx="6083499" cy="2474925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30"/>
          <p:cNvSpPr txBox="1"/>
          <p:nvPr/>
        </p:nvSpPr>
        <p:spPr>
          <a:xfrm>
            <a:off x="6781150" y="1512850"/>
            <a:ext cx="2226000" cy="253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Source: Bender, Emily. M., Gebru, Timnit., McMillan-Major, Angelina., &amp; Shmitchell, Shmargaret. (2021). </a:t>
            </a:r>
            <a:b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b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</a:br>
            <a:r>
              <a:rPr lang="en-US" sz="1600" u="sng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https://doi.org/10.1145/3442188.3445922</a:t>
            </a:r>
            <a:r>
              <a:rPr lang="en-US" sz="16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 </a:t>
            </a:r>
            <a:endParaRPr sz="1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60" name="Google Shape;760;p30"/>
          <p:cNvSpPr txBox="1"/>
          <p:nvPr/>
        </p:nvSpPr>
        <p:spPr>
          <a:xfrm>
            <a:off x="411975" y="171425"/>
            <a:ext cx="84609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No Intelligence: Probability-based Prediction</a:t>
            </a:r>
            <a:endParaRPr sz="3600" b="1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sp>
        <p:nvSpPr>
          <p:cNvPr id="761" name="Google Shape;761;p30"/>
          <p:cNvSpPr txBox="1">
            <a:spLocks noGrp="1"/>
          </p:cNvSpPr>
          <p:nvPr>
            <p:ph type="title" idx="4294967295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lt2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762" name="Google Shape;762;p30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63" name="Google Shape;763;p30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64" name="Google Shape;764;p30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65" name="Google Shape;765;p30"/>
          <p:cNvSpPr txBox="1">
            <a:spLocks noGrp="1"/>
          </p:cNvSpPr>
          <p:nvPr>
            <p:ph type="title" idx="4294967295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66" name="Google Shape;766;p30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30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30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30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5" name="Google Shape;775;p31" descr="A screen shot of a computer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8438" y="1029937"/>
            <a:ext cx="7103121" cy="1679388"/>
          </a:xfrm>
          <a:prstGeom prst="rect">
            <a:avLst/>
          </a:prstGeom>
          <a:noFill/>
          <a:ln w="28575" cap="flat" cmpd="sng">
            <a:solidFill>
              <a:srgbClr val="F4D56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6" name="Google Shape;776;p31"/>
          <p:cNvSpPr txBox="1"/>
          <p:nvPr/>
        </p:nvSpPr>
        <p:spPr>
          <a:xfrm>
            <a:off x="3773231" y="1129456"/>
            <a:ext cx="3587100" cy="43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Source: </a:t>
            </a:r>
            <a:r>
              <a:rPr lang="en-US" sz="1200" u="sng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https://doi.org/10.48550/arXiv.2401.11817</a:t>
            </a:r>
            <a:r>
              <a:rPr lang="en-US" sz="1200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1200">
              <a:solidFill>
                <a:srgbClr val="F2F2F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77" name="Google Shape;777;p31"/>
          <p:cNvSpPr txBox="1"/>
          <p:nvPr/>
        </p:nvSpPr>
        <p:spPr>
          <a:xfrm>
            <a:off x="461450" y="213625"/>
            <a:ext cx="73971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AI-based Hallucination</a:t>
            </a:r>
            <a:endParaRPr sz="3600" b="1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778" name="Google Shape;778;p31" title="Screenshot 2025-03-09 at 11.26.24 AM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92450" y="2359593"/>
            <a:ext cx="4595257" cy="1843956"/>
          </a:xfrm>
          <a:prstGeom prst="rect">
            <a:avLst/>
          </a:prstGeom>
          <a:noFill/>
          <a:ln w="28575" cap="flat" cmpd="sng">
            <a:solidFill>
              <a:srgbClr val="F4D56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79" name="Google Shape;779;p31"/>
          <p:cNvSpPr txBox="1"/>
          <p:nvPr/>
        </p:nvSpPr>
        <p:spPr>
          <a:xfrm>
            <a:off x="608450" y="2910550"/>
            <a:ext cx="2778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Source: https://www.newsguardtech.com/special-reports/moscow-based-global-news-network-infected-western-artificial-intelligence-russian-propaganda/</a:t>
            </a:r>
            <a:endParaRPr sz="12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80" name="Google Shape;780;p31"/>
          <p:cNvSpPr txBox="1">
            <a:spLocks noGrp="1"/>
          </p:cNvSpPr>
          <p:nvPr>
            <p:ph type="title" idx="4294967295"/>
          </p:nvPr>
        </p:nvSpPr>
        <p:spPr>
          <a:xfrm>
            <a:off x="429961" y="46085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lt2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781" name="Google Shape;781;p31"/>
          <p:cNvSpPr txBox="1">
            <a:spLocks noGrp="1"/>
          </p:cNvSpPr>
          <p:nvPr>
            <p:ph type="title" idx="4294967295"/>
          </p:nvPr>
        </p:nvSpPr>
        <p:spPr>
          <a:xfrm>
            <a:off x="6206081" y="46086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82" name="Google Shape;782;p31"/>
          <p:cNvSpPr txBox="1">
            <a:spLocks noGrp="1"/>
          </p:cNvSpPr>
          <p:nvPr>
            <p:ph type="title" idx="4294967295"/>
          </p:nvPr>
        </p:nvSpPr>
        <p:spPr>
          <a:xfrm>
            <a:off x="4307803" y="46085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83" name="Google Shape;783;p31"/>
          <p:cNvSpPr txBox="1">
            <a:spLocks noGrp="1"/>
          </p:cNvSpPr>
          <p:nvPr>
            <p:ph type="title" idx="4294967295"/>
          </p:nvPr>
        </p:nvSpPr>
        <p:spPr>
          <a:xfrm>
            <a:off x="7647153" y="46086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84" name="Google Shape;784;p31"/>
          <p:cNvSpPr txBox="1">
            <a:spLocks noGrp="1"/>
          </p:cNvSpPr>
          <p:nvPr>
            <p:ph type="title" idx="4294967295"/>
          </p:nvPr>
        </p:nvSpPr>
        <p:spPr>
          <a:xfrm>
            <a:off x="1905824" y="46086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785" name="Google Shape;785;p31"/>
          <p:cNvSpPr/>
          <p:nvPr/>
        </p:nvSpPr>
        <p:spPr>
          <a:xfrm>
            <a:off x="1369600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31"/>
          <p:cNvSpPr/>
          <p:nvPr/>
        </p:nvSpPr>
        <p:spPr>
          <a:xfrm>
            <a:off x="3777875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31"/>
          <p:cNvSpPr/>
          <p:nvPr/>
        </p:nvSpPr>
        <p:spPr>
          <a:xfrm>
            <a:off x="5662988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31"/>
          <p:cNvSpPr/>
          <p:nvPr/>
        </p:nvSpPr>
        <p:spPr>
          <a:xfrm>
            <a:off x="7078175" y="46702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4" name="Google Shape;794;p32" descr="A screenshot of a web page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b="13389"/>
          <a:stretch/>
        </p:blipFill>
        <p:spPr>
          <a:xfrm>
            <a:off x="478450" y="3025662"/>
            <a:ext cx="3819500" cy="1263875"/>
          </a:xfrm>
          <a:prstGeom prst="rect">
            <a:avLst/>
          </a:prstGeom>
          <a:noFill/>
          <a:ln w="28575" cap="flat" cmpd="sng">
            <a:solidFill>
              <a:srgbClr val="F4D56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5" name="Google Shape;795;p32"/>
          <p:cNvSpPr txBox="1"/>
          <p:nvPr/>
        </p:nvSpPr>
        <p:spPr>
          <a:xfrm>
            <a:off x="4107275" y="1247513"/>
            <a:ext cx="24846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Human data—</a:t>
            </a:r>
            <a:endParaRPr sz="1500">
              <a:solidFill>
                <a:srgbClr val="F2F2F2"/>
              </a:solidFill>
              <a:latin typeface="Inter"/>
              <a:ea typeface="Inter"/>
              <a:cs typeface="Inter"/>
              <a:sym typeface="Inter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violations of copyright</a:t>
            </a:r>
            <a:r>
              <a:rPr lang="en-US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 </a:t>
            </a:r>
            <a:endParaRPr sz="600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6" name="Google Shape;796;p32"/>
          <p:cNvSpPr txBox="1"/>
          <p:nvPr/>
        </p:nvSpPr>
        <p:spPr>
          <a:xfrm>
            <a:off x="2444600" y="3126600"/>
            <a:ext cx="1710900" cy="762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Synthetic data—</a:t>
            </a:r>
            <a:r>
              <a:rPr lang="en-US" sz="1500" i="1">
                <a:solidFill>
                  <a:schemeClr val="dk1"/>
                </a:solidFill>
                <a:latin typeface="Inter"/>
                <a:ea typeface="Inter"/>
                <a:cs typeface="Inter"/>
                <a:sym typeface="Inter"/>
              </a:rPr>
              <a:t>leads to model collapse</a:t>
            </a:r>
            <a:endParaRPr sz="1500" i="1">
              <a:solidFill>
                <a:schemeClr val="dk1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sp>
        <p:nvSpPr>
          <p:cNvPr id="797" name="Google Shape;797;p32"/>
          <p:cNvSpPr txBox="1"/>
          <p:nvPr/>
        </p:nvSpPr>
        <p:spPr>
          <a:xfrm>
            <a:off x="302000" y="212800"/>
            <a:ext cx="7397100" cy="5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solidFill>
                  <a:schemeClr val="dk1"/>
                </a:solidFill>
                <a:latin typeface="IBM Plex Serif"/>
                <a:ea typeface="IBM Plex Serif"/>
                <a:cs typeface="IBM Plex Serif"/>
                <a:sym typeface="IBM Plex Serif"/>
              </a:rPr>
              <a:t>Ethics &amp; Problems of Model Training Data</a:t>
            </a:r>
            <a:endParaRPr sz="3600" b="1">
              <a:solidFill>
                <a:schemeClr val="dk1"/>
              </a:solidFill>
              <a:latin typeface="IBM Plex Serif"/>
              <a:ea typeface="IBM Plex Serif"/>
              <a:cs typeface="IBM Plex Serif"/>
              <a:sym typeface="IBM Plex Serif"/>
            </a:endParaRPr>
          </a:p>
        </p:txBody>
      </p:sp>
      <p:pic>
        <p:nvPicPr>
          <p:cNvPr id="798" name="Google Shape;798;p32" descr="A close up of a white background&#10;&#10;AI-generated content may be incorrect.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44575" y="3025662"/>
            <a:ext cx="3890301" cy="1263875"/>
          </a:xfrm>
          <a:prstGeom prst="rect">
            <a:avLst/>
          </a:prstGeom>
          <a:noFill/>
          <a:ln w="28575" cap="flat" cmpd="sng">
            <a:solidFill>
              <a:srgbClr val="F4D56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99" name="Google Shape;799;p32"/>
          <p:cNvSpPr txBox="1"/>
          <p:nvPr/>
        </p:nvSpPr>
        <p:spPr>
          <a:xfrm>
            <a:off x="6842150" y="2515950"/>
            <a:ext cx="1117200" cy="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i="1">
                <a:solidFill>
                  <a:srgbClr val="F2F2F2"/>
                </a:solidFill>
                <a:latin typeface="Inter"/>
                <a:ea typeface="Inter"/>
                <a:cs typeface="Inter"/>
                <a:sym typeface="Inter"/>
              </a:rPr>
              <a:t>&amp; privacy</a:t>
            </a:r>
            <a:endParaRPr sz="1500" i="1">
              <a:solidFill>
                <a:srgbClr val="F2F2F2"/>
              </a:solidFill>
              <a:latin typeface="Inter"/>
              <a:ea typeface="Inter"/>
              <a:cs typeface="Inter"/>
              <a:sym typeface="Inter"/>
            </a:endParaRPr>
          </a:p>
        </p:txBody>
      </p:sp>
      <p:pic>
        <p:nvPicPr>
          <p:cNvPr id="800" name="Google Shape;800;p32" descr="A close-up of a logo&#10;&#10;AI-generated content may be incorrect.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78451" y="1877739"/>
            <a:ext cx="5301999" cy="944050"/>
          </a:xfrm>
          <a:prstGeom prst="rect">
            <a:avLst/>
          </a:prstGeom>
          <a:noFill/>
          <a:ln w="28575" cap="flat" cmpd="sng">
            <a:solidFill>
              <a:srgbClr val="F4D56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01" name="Google Shape;801;p32"/>
          <p:cNvSpPr txBox="1">
            <a:spLocks noGrp="1"/>
          </p:cNvSpPr>
          <p:nvPr>
            <p:ph type="title" idx="4294967295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lt2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02" name="Google Shape;802;p32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03" name="Google Shape;803;p32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04" name="Google Shape;804;p32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05" name="Google Shape;805;p32"/>
          <p:cNvSpPr txBox="1">
            <a:spLocks noGrp="1"/>
          </p:cNvSpPr>
          <p:nvPr>
            <p:ph type="title" idx="4294967295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06" name="Google Shape;806;p32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7" name="Google Shape;807;p32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8" name="Google Shape;808;p32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9" name="Google Shape;809;p32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" name="Google Shape;814;p33"/>
          <p:cNvSpPr txBox="1">
            <a:spLocks noGrp="1"/>
          </p:cNvSpPr>
          <p:nvPr>
            <p:ph type="title"/>
          </p:nvPr>
        </p:nvSpPr>
        <p:spPr>
          <a:xfrm>
            <a:off x="291000" y="299675"/>
            <a:ext cx="7180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rPr lang="en-US" sz="3600" b="1">
                <a:latin typeface="IBM Plex Serif"/>
                <a:ea typeface="IBM Plex Serif"/>
                <a:cs typeface="IBM Plex Serif"/>
                <a:sym typeface="IBM Plex Serif"/>
              </a:rPr>
              <a:t>Ethics &amp; Problems of Model Training Data</a:t>
            </a:r>
            <a:endParaRPr sz="3600" b="1">
              <a:latin typeface="IBM Plex Serif"/>
              <a:ea typeface="IBM Plex Serif"/>
              <a:cs typeface="IBM Plex Serif"/>
              <a:sym typeface="IBM Plex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2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15" name="Google Shape;815;p33"/>
          <p:cNvSpPr txBox="1">
            <a:spLocks noGrp="1"/>
          </p:cNvSpPr>
          <p:nvPr>
            <p:ph type="body" idx="1"/>
          </p:nvPr>
        </p:nvSpPr>
        <p:spPr>
          <a:xfrm>
            <a:off x="291000" y="1646650"/>
            <a:ext cx="3840000" cy="261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Bias in AI algorithms</a:t>
            </a:r>
            <a:endParaRPr sz="2000">
              <a:solidFill>
                <a:srgbClr val="F2F2F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Control of AI as computers/robots become more intelligent</a:t>
            </a:r>
            <a:endParaRPr sz="2000">
              <a:solidFill>
                <a:srgbClr val="F2F2F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Invasion of privacy</a:t>
            </a:r>
            <a:endParaRPr sz="2000">
              <a:solidFill>
                <a:srgbClr val="F2F2F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Ownership of AI generated artifacts from data</a:t>
            </a:r>
            <a:endParaRPr sz="2000">
              <a:solidFill>
                <a:srgbClr val="F2F2F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816" name="Google Shape;816;p33"/>
          <p:cNvSpPr txBox="1"/>
          <p:nvPr/>
        </p:nvSpPr>
        <p:spPr>
          <a:xfrm>
            <a:off x="4829350" y="1646650"/>
            <a:ext cx="3769800" cy="261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Implications for the environment of increasing computing machines</a:t>
            </a:r>
            <a:endParaRPr sz="2000">
              <a:solidFill>
                <a:srgbClr val="F2F2F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Lack of understanding of the rationale used by AI algorithms to reach conclusions. </a:t>
            </a:r>
            <a:endParaRPr sz="2000">
              <a:solidFill>
                <a:srgbClr val="F2F2F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817" name="Google Shape;817;p33"/>
          <p:cNvSpPr txBox="1">
            <a:spLocks noGrp="1"/>
          </p:cNvSpPr>
          <p:nvPr>
            <p:ph type="title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lt2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18" name="Google Shape;818;p33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19" name="Google Shape;819;p33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20" name="Google Shape;820;p33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21" name="Google Shape;821;p33"/>
          <p:cNvSpPr txBox="1">
            <a:spLocks noGrp="1"/>
          </p:cNvSpPr>
          <p:nvPr>
            <p:ph type="title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22" name="Google Shape;822;p33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33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33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33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" name="Google Shape;830;p34"/>
          <p:cNvSpPr txBox="1">
            <a:spLocks noGrp="1"/>
          </p:cNvSpPr>
          <p:nvPr>
            <p:ph type="title"/>
          </p:nvPr>
        </p:nvSpPr>
        <p:spPr>
          <a:xfrm>
            <a:off x="291000" y="299675"/>
            <a:ext cx="8569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>
                <a:latin typeface="IBM Plex Serif"/>
                <a:ea typeface="IBM Plex Serif"/>
                <a:cs typeface="IBM Plex Serif"/>
                <a:sym typeface="IBM Plex Serif"/>
              </a:rPr>
              <a:t>Why Consider GenAI?</a:t>
            </a:r>
            <a:endParaRPr sz="3600" b="1">
              <a:latin typeface="IBM Plex Serif"/>
              <a:ea typeface="IBM Plex Serif"/>
              <a:cs typeface="IBM Plex Serif"/>
              <a:sym typeface="IBM Plex Serif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endParaRPr sz="2820" b="1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1" name="Google Shape;831;p34"/>
          <p:cNvSpPr txBox="1"/>
          <p:nvPr/>
        </p:nvSpPr>
        <p:spPr>
          <a:xfrm>
            <a:off x="385600" y="1340025"/>
            <a:ext cx="8355900" cy="29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New, incredibly fast systems that can augment and support human researchers and </a:t>
            </a:r>
            <a:r>
              <a:rPr lang="en-US" sz="2000">
                <a:solidFill>
                  <a:srgbClr val="F4D56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expand teachers capabilities</a:t>
            </a:r>
            <a:endParaRPr sz="2000">
              <a:solidFill>
                <a:srgbClr val="F4D56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Large data sets and/or customizable data sets that can provide machine-focused insights and potentially </a:t>
            </a:r>
            <a:r>
              <a:rPr lang="en-US" sz="2000">
                <a:solidFill>
                  <a:srgbClr val="F4D56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new ways of researching, teaching, and learning</a:t>
            </a:r>
            <a:endParaRPr sz="2000">
              <a:solidFill>
                <a:srgbClr val="F4D56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  <a:p>
            <a: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F2F2"/>
              </a:buClr>
              <a:buSzPts val="2000"/>
              <a:buFont typeface="IBM Plex Sans Medium"/>
              <a:buChar char="●"/>
            </a:pPr>
            <a:r>
              <a:rPr lang="en-US" sz="2000">
                <a:solidFill>
                  <a:srgbClr val="F2F2F2"/>
                </a:solidFill>
                <a:latin typeface="IBM Plex Sans Medium"/>
                <a:ea typeface="IBM Plex Sans Medium"/>
                <a:cs typeface="IBM Plex Sans Medium"/>
                <a:sym typeface="IBM Plex Sans Medium"/>
              </a:rPr>
              <a:t>Opportunities for exploration across all disciplines and age groups so we can make research-supported decisions about pedagogy, usage, etc. </a:t>
            </a:r>
            <a:endParaRPr sz="2000">
              <a:solidFill>
                <a:srgbClr val="F2F2F2"/>
              </a:solidFill>
              <a:latin typeface="IBM Plex Sans Medium"/>
              <a:ea typeface="IBM Plex Sans Medium"/>
              <a:cs typeface="IBM Plex Sans Medium"/>
              <a:sym typeface="IBM Plex Sans Medium"/>
            </a:endParaRPr>
          </a:p>
        </p:txBody>
      </p:sp>
      <p:sp>
        <p:nvSpPr>
          <p:cNvPr id="832" name="Google Shape;832;p34"/>
          <p:cNvSpPr txBox="1">
            <a:spLocks noGrp="1"/>
          </p:cNvSpPr>
          <p:nvPr>
            <p:ph type="title"/>
          </p:nvPr>
        </p:nvSpPr>
        <p:spPr>
          <a:xfrm>
            <a:off x="277561" y="4532392"/>
            <a:ext cx="938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ExtraBold"/>
                <a:ea typeface="Inter ExtraBold"/>
                <a:cs typeface="Inter ExtraBold"/>
                <a:sym typeface="Inter ExtraBold"/>
              </a:rPr>
              <a:t>GenAI</a:t>
            </a:r>
            <a:endParaRPr sz="1832">
              <a:solidFill>
                <a:schemeClr val="lt2"/>
              </a:solidFill>
              <a:latin typeface="Inter ExtraBold"/>
              <a:ea typeface="Inter ExtraBold"/>
              <a:cs typeface="Inter ExtraBold"/>
              <a:sym typeface="Inter ExtraBold"/>
            </a:endParaRPr>
          </a:p>
        </p:txBody>
      </p:sp>
      <p:sp>
        <p:nvSpPr>
          <p:cNvPr id="833" name="Google Shape;833;p34"/>
          <p:cNvSpPr txBox="1">
            <a:spLocks noGrp="1"/>
          </p:cNvSpPr>
          <p:nvPr>
            <p:ph type="title" idx="4294967295"/>
          </p:nvPr>
        </p:nvSpPr>
        <p:spPr>
          <a:xfrm>
            <a:off x="6053681" y="4532400"/>
            <a:ext cx="8721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Q &amp; A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34" name="Google Shape;834;p34"/>
          <p:cNvSpPr txBox="1">
            <a:spLocks noGrp="1"/>
          </p:cNvSpPr>
          <p:nvPr>
            <p:ph type="title" idx="4294967295"/>
          </p:nvPr>
        </p:nvSpPr>
        <p:spPr>
          <a:xfrm>
            <a:off x="4155403" y="4532399"/>
            <a:ext cx="12939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Let’s play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35" name="Google Shape;835;p34"/>
          <p:cNvSpPr txBox="1">
            <a:spLocks noGrp="1"/>
          </p:cNvSpPr>
          <p:nvPr>
            <p:ph type="title" idx="4294967295"/>
          </p:nvPr>
        </p:nvSpPr>
        <p:spPr>
          <a:xfrm>
            <a:off x="7494753" y="4532400"/>
            <a:ext cx="13653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solidFill>
                  <a:schemeClr val="lt2"/>
                </a:solidFill>
                <a:latin typeface="Inter SemiBold"/>
                <a:ea typeface="Inter SemiBold"/>
                <a:cs typeface="Inter SemiBold"/>
                <a:sym typeface="Inter SemiBold"/>
              </a:rPr>
              <a:t>Resources</a:t>
            </a:r>
            <a:endParaRPr sz="1832">
              <a:solidFill>
                <a:schemeClr val="lt2"/>
              </a:solidFill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36" name="Google Shape;836;p34"/>
          <p:cNvSpPr txBox="1">
            <a:spLocks noGrp="1"/>
          </p:cNvSpPr>
          <p:nvPr>
            <p:ph type="title"/>
          </p:nvPr>
        </p:nvSpPr>
        <p:spPr>
          <a:xfrm>
            <a:off x="1753424" y="4532400"/>
            <a:ext cx="2216400" cy="325500"/>
          </a:xfrm>
          <a:prstGeom prst="rect">
            <a:avLst/>
          </a:prstGeom>
        </p:spPr>
        <p:txBody>
          <a:bodyPr spcFirstLastPara="1" wrap="square" lIns="82950" tIns="82950" rIns="82950" bIns="8295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SzPts val="898"/>
              <a:buNone/>
            </a:pPr>
            <a:r>
              <a:rPr lang="en-US" sz="1832">
                <a:latin typeface="Inter SemiBold"/>
                <a:ea typeface="Inter SemiBold"/>
                <a:cs typeface="Inter SemiBold"/>
                <a:sym typeface="Inter SemiBold"/>
              </a:rPr>
              <a:t>AI in Education</a:t>
            </a:r>
            <a:endParaRPr sz="1832">
              <a:latin typeface="Inter SemiBold"/>
              <a:ea typeface="Inter SemiBold"/>
              <a:cs typeface="Inter SemiBold"/>
              <a:sym typeface="Inter SemiBold"/>
            </a:endParaRPr>
          </a:p>
        </p:txBody>
      </p:sp>
      <p:sp>
        <p:nvSpPr>
          <p:cNvPr id="837" name="Google Shape;837;p34"/>
          <p:cNvSpPr/>
          <p:nvPr/>
        </p:nvSpPr>
        <p:spPr>
          <a:xfrm>
            <a:off x="1217200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34"/>
          <p:cNvSpPr/>
          <p:nvPr/>
        </p:nvSpPr>
        <p:spPr>
          <a:xfrm>
            <a:off x="36254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34"/>
          <p:cNvSpPr/>
          <p:nvPr/>
        </p:nvSpPr>
        <p:spPr>
          <a:xfrm>
            <a:off x="5510588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34"/>
          <p:cNvSpPr/>
          <p:nvPr/>
        </p:nvSpPr>
        <p:spPr>
          <a:xfrm>
            <a:off x="6925775" y="4594000"/>
            <a:ext cx="481800" cy="3255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1334</Words>
  <Application>Microsoft Macintosh PowerPoint</Application>
  <PresentationFormat>On-screen Show (16:9)</PresentationFormat>
  <Paragraphs>202</Paragraphs>
  <Slides>19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36" baseType="lpstr">
      <vt:lpstr>Arial</vt:lpstr>
      <vt:lpstr>Lexend Exa</vt:lpstr>
      <vt:lpstr>Average</vt:lpstr>
      <vt:lpstr>Inter Medium</vt:lpstr>
      <vt:lpstr>IBM Plex Sans</vt:lpstr>
      <vt:lpstr>Proxima Nova</vt:lpstr>
      <vt:lpstr>IBM Plex Sans Medium</vt:lpstr>
      <vt:lpstr>Inter ExtraBold</vt:lpstr>
      <vt:lpstr>Rajdhani</vt:lpstr>
      <vt:lpstr>Source Sans Pro</vt:lpstr>
      <vt:lpstr>Roboto</vt:lpstr>
      <vt:lpstr>Source Serif Pro</vt:lpstr>
      <vt:lpstr>Inter</vt:lpstr>
      <vt:lpstr>IBM Plex Sans SemiBold</vt:lpstr>
      <vt:lpstr>Inter SemiBold</vt:lpstr>
      <vt:lpstr>IBM Plex Serif</vt:lpstr>
      <vt:lpstr>Simple Dark</vt:lpstr>
      <vt:lpstr>Ohio Confederation of Teacher Education Organizations (OCTEO) 2025</vt:lpstr>
      <vt:lpstr>Part 1: Why We're Here (GenAI)</vt:lpstr>
      <vt:lpstr>Ground Rules</vt:lpstr>
      <vt:lpstr>Part 2: AI in Education</vt:lpstr>
      <vt:lpstr>GenAI</vt:lpstr>
      <vt:lpstr>GenAI</vt:lpstr>
      <vt:lpstr>GenAI</vt:lpstr>
      <vt:lpstr>Ethics &amp; Problems of Model Training Data </vt:lpstr>
      <vt:lpstr>Why Consider GenAI? </vt:lpstr>
      <vt:lpstr>Part 3: Let's Play</vt:lpstr>
      <vt:lpstr>Suno (https://suno.com/home)</vt:lpstr>
      <vt:lpstr>NotebookLM (https://notebooklm.google)</vt:lpstr>
      <vt:lpstr>Napkin (https://www.napkin.ai/)</vt:lpstr>
      <vt:lpstr>Part 4: Discussion / Q&amp;A</vt:lpstr>
      <vt:lpstr>PowerPoint Presentation</vt:lpstr>
      <vt:lpstr>PowerPoint Presentation</vt:lpstr>
      <vt:lpstr>PowerPoint Presentation</vt:lpstr>
      <vt:lpstr>Thank you!</vt:lpstr>
      <vt:lpstr>Contact Information   Sherrill L. Sellers       slsellers@miamioh.edu M. Todd Edwards       mtoddedwards@proton.me Ann Haley MacKenzie  mackenah@miamioh.edu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Mis, Robin</cp:lastModifiedBy>
  <cp:revision>1</cp:revision>
  <dcterms:modified xsi:type="dcterms:W3CDTF">2025-08-17T13:40:05Z</dcterms:modified>
</cp:coreProperties>
</file>